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0"/>
  </p:notesMasterIdLst>
  <p:sldIdLst>
    <p:sldId id="258" r:id="rId3"/>
    <p:sldId id="269" r:id="rId4"/>
    <p:sldId id="256" r:id="rId5"/>
    <p:sldId id="270" r:id="rId6"/>
    <p:sldId id="271" r:id="rId7"/>
    <p:sldId id="257" r:id="rId8"/>
    <p:sldId id="27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81" autoAdjust="0"/>
    <p:restoredTop sz="94660"/>
  </p:normalViewPr>
  <p:slideViewPr>
    <p:cSldViewPr snapToGrid="0">
      <p:cViewPr varScale="1">
        <p:scale>
          <a:sx n="105" d="100"/>
          <a:sy n="105" d="100"/>
        </p:scale>
        <p:origin x="208" y="9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C20BB3-3CCB-4FE5-991B-82F6BCB48AF3}" type="datetimeFigureOut">
              <a:rPr lang="en-US" smtClean="0"/>
              <a:t>5/21/20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746DE6-3336-457D-A091-FA20AC1C536E}" type="slidenum">
              <a:rPr lang="en-US" smtClean="0"/>
              <a:t>‹#›</a:t>
            </a:fld>
            <a:endParaRPr lang="en-US"/>
          </a:p>
        </p:txBody>
      </p:sp>
    </p:spTree>
    <p:extLst>
      <p:ext uri="{BB962C8B-B14F-4D97-AF65-F5344CB8AC3E}">
        <p14:creationId xmlns:p14="http://schemas.microsoft.com/office/powerpoint/2010/main" val="11537331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2</a:t>
            </a:fld>
            <a:endParaRPr lang="en-US"/>
          </a:p>
        </p:txBody>
      </p:sp>
    </p:spTree>
    <p:extLst>
      <p:ext uri="{BB962C8B-B14F-4D97-AF65-F5344CB8AC3E}">
        <p14:creationId xmlns:p14="http://schemas.microsoft.com/office/powerpoint/2010/main" val="1011540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3</a:t>
            </a:fld>
            <a:endParaRPr lang="en-US"/>
          </a:p>
        </p:txBody>
      </p:sp>
    </p:spTree>
    <p:extLst>
      <p:ext uri="{BB962C8B-B14F-4D97-AF65-F5344CB8AC3E}">
        <p14:creationId xmlns:p14="http://schemas.microsoft.com/office/powerpoint/2010/main" val="1153733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4</a:t>
            </a:fld>
            <a:endParaRPr lang="en-US"/>
          </a:p>
        </p:txBody>
      </p:sp>
    </p:spTree>
    <p:extLst>
      <p:ext uri="{BB962C8B-B14F-4D97-AF65-F5344CB8AC3E}">
        <p14:creationId xmlns:p14="http://schemas.microsoft.com/office/powerpoint/2010/main" val="16617545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5</a:t>
            </a:fld>
            <a:endParaRPr lang="en-US"/>
          </a:p>
        </p:txBody>
      </p:sp>
    </p:spTree>
    <p:extLst>
      <p:ext uri="{BB962C8B-B14F-4D97-AF65-F5344CB8AC3E}">
        <p14:creationId xmlns:p14="http://schemas.microsoft.com/office/powerpoint/2010/main" val="75528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391AB-F383-4237-A071-AD1C6E9246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F6636DA-4FDE-4B32-8CCE-37EFA3E757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0F87932-8FF0-4DF1-A776-9A3CE37618A7}"/>
              </a:ext>
            </a:extLst>
          </p:cNvPr>
          <p:cNvSpPr>
            <a:spLocks noGrp="1"/>
          </p:cNvSpPr>
          <p:nvPr>
            <p:ph type="dt" sz="half" idx="10"/>
          </p:nvPr>
        </p:nvSpPr>
        <p:spPr/>
        <p:txBody>
          <a:bodyPr/>
          <a:lstStyle/>
          <a:p>
            <a:fld id="{5D6495F3-B757-4FAF-98AA-EDA7D1485485}" type="datetimeFigureOut">
              <a:rPr lang="en-US" smtClean="0"/>
              <a:t>5/21/20</a:t>
            </a:fld>
            <a:endParaRPr lang="en-US"/>
          </a:p>
        </p:txBody>
      </p:sp>
      <p:sp>
        <p:nvSpPr>
          <p:cNvPr id="5" name="Footer Placeholder 4">
            <a:extLst>
              <a:ext uri="{FF2B5EF4-FFF2-40B4-BE49-F238E27FC236}">
                <a16:creationId xmlns:a16="http://schemas.microsoft.com/office/drawing/2014/main" id="{5F38FAB8-C9F1-4DBB-B355-D8DEE37065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4490E3-D8E8-4766-9104-14009BF5636F}"/>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3456901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B8678-553E-4A5B-8CFE-5DB358BDF3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43AF303-1F73-4575-83E6-561589F163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36EC56-7DCF-400D-A871-C26291EB10AD}"/>
              </a:ext>
            </a:extLst>
          </p:cNvPr>
          <p:cNvSpPr>
            <a:spLocks noGrp="1"/>
          </p:cNvSpPr>
          <p:nvPr>
            <p:ph type="dt" sz="half" idx="10"/>
          </p:nvPr>
        </p:nvSpPr>
        <p:spPr/>
        <p:txBody>
          <a:bodyPr/>
          <a:lstStyle/>
          <a:p>
            <a:fld id="{5D6495F3-B757-4FAF-98AA-EDA7D1485485}" type="datetimeFigureOut">
              <a:rPr lang="en-US" smtClean="0"/>
              <a:t>5/21/20</a:t>
            </a:fld>
            <a:endParaRPr lang="en-US"/>
          </a:p>
        </p:txBody>
      </p:sp>
      <p:sp>
        <p:nvSpPr>
          <p:cNvPr id="5" name="Footer Placeholder 4">
            <a:extLst>
              <a:ext uri="{FF2B5EF4-FFF2-40B4-BE49-F238E27FC236}">
                <a16:creationId xmlns:a16="http://schemas.microsoft.com/office/drawing/2014/main" id="{17FFAC5B-7C77-4F8C-ADB0-8D208A2EB3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2F48AF-AB8F-4DD2-BC77-7E2F42AD3B87}"/>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3187317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0ED820-BFE6-41B5-8064-984037A999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A27FEA-5359-474A-B4F8-FF510DD7489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4DD33D-563C-4B8C-B8C1-625FF5C5B85D}"/>
              </a:ext>
            </a:extLst>
          </p:cNvPr>
          <p:cNvSpPr>
            <a:spLocks noGrp="1"/>
          </p:cNvSpPr>
          <p:nvPr>
            <p:ph type="dt" sz="half" idx="10"/>
          </p:nvPr>
        </p:nvSpPr>
        <p:spPr/>
        <p:txBody>
          <a:bodyPr/>
          <a:lstStyle/>
          <a:p>
            <a:fld id="{5D6495F3-B757-4FAF-98AA-EDA7D1485485}" type="datetimeFigureOut">
              <a:rPr lang="en-US" smtClean="0"/>
              <a:t>5/21/20</a:t>
            </a:fld>
            <a:endParaRPr lang="en-US"/>
          </a:p>
        </p:txBody>
      </p:sp>
      <p:sp>
        <p:nvSpPr>
          <p:cNvPr id="5" name="Footer Placeholder 4">
            <a:extLst>
              <a:ext uri="{FF2B5EF4-FFF2-40B4-BE49-F238E27FC236}">
                <a16:creationId xmlns:a16="http://schemas.microsoft.com/office/drawing/2014/main" id="{40471877-89FD-46BE-832F-C5660A5567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6E675F-CC4D-48CF-90C8-53829EE08B8C}"/>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24546216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4260" y="462455"/>
            <a:ext cx="10515600" cy="822263"/>
          </a:xfrm>
        </p:spPr>
        <p:txBody>
          <a:bodyPr>
            <a:normAutofit/>
          </a:bodyPr>
          <a:lstStyle>
            <a:lvl1pPr>
              <a:defRPr sz="3600">
                <a:solidFill>
                  <a:srgbClr val="D24726"/>
                </a:solidFill>
                <a:latin typeface="Segoe UI Light" panose="020B0502040204020203" pitchFamily="34" charset="0"/>
                <a:cs typeface="Segoe UI Light" panose="020B0502040204020203" pitchFamily="34" charset="0"/>
              </a:defRPr>
            </a:lvl1pPr>
          </a:lstStyle>
          <a:p>
            <a:r>
              <a:rPr lang="en-US" dirty="0"/>
              <a:t>Click to edit Master title style</a:t>
            </a:r>
          </a:p>
        </p:txBody>
      </p:sp>
      <p:sp>
        <p:nvSpPr>
          <p:cNvPr id="3" name="Content Placeholder 2"/>
          <p:cNvSpPr>
            <a:spLocks noGrp="1"/>
          </p:cNvSpPr>
          <p:nvPr>
            <p:ph idx="1"/>
          </p:nvPr>
        </p:nvSpPr>
        <p:spPr>
          <a:xfrm>
            <a:off x="838200" y="1625936"/>
            <a:ext cx="10515600" cy="4351338"/>
          </a:xfrm>
        </p:spPr>
        <p:txBody>
          <a:bodyPr/>
          <a:lstStyle>
            <a:lvl1pPr>
              <a:defRPr sz="1400" baseline="0">
                <a:solidFill>
                  <a:srgbClr val="595959"/>
                </a:solidFill>
                <a:latin typeface="Segoe UI Semilight" panose="020B0402040204020203" pitchFamily="34" charset="0"/>
                <a:cs typeface="Segoe UI Semilight" panose="020B0402040204020203" pitchFamily="34" charset="0"/>
              </a:defRPr>
            </a:lvl1pPr>
            <a:lvl2pPr>
              <a:defRPr sz="1200" baseline="0">
                <a:solidFill>
                  <a:srgbClr val="595959"/>
                </a:solidFill>
                <a:latin typeface="Segoe UI Semilight" panose="020B0402040204020203" pitchFamily="34" charset="0"/>
                <a:cs typeface="Segoe UI Semilight" panose="020B0402040204020203" pitchFamily="34" charset="0"/>
              </a:defRPr>
            </a:lvl2pPr>
            <a:lvl3pPr>
              <a:defRPr sz="1200" baseline="0">
                <a:solidFill>
                  <a:srgbClr val="595959"/>
                </a:solidFill>
                <a:latin typeface="Segoe UI Semilight" panose="020B0402040204020203" pitchFamily="34" charset="0"/>
                <a:cs typeface="Segoe UI Semilight" panose="020B0402040204020203" pitchFamily="34" charset="0"/>
              </a:defRPr>
            </a:lvl3pPr>
            <a:lvl4pPr>
              <a:defRPr sz="1200" baseline="0">
                <a:solidFill>
                  <a:srgbClr val="595959"/>
                </a:solidFill>
                <a:latin typeface="Segoe UI Semilight" panose="020B0402040204020203" pitchFamily="34" charset="0"/>
                <a:cs typeface="Segoe UI Semilight" panose="020B0402040204020203" pitchFamily="34" charset="0"/>
              </a:defRPr>
            </a:lvl4pPr>
            <a:lvl5pPr>
              <a:defRPr sz="1200" baseline="0">
                <a:solidFill>
                  <a:srgbClr val="595959"/>
                </a:solidFill>
                <a:latin typeface="Segoe UI Semilight" panose="020B0402040204020203" pitchFamily="34" charset="0"/>
                <a:cs typeface="Segoe UI Semilight" panose="020B04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652CD92-9D15-43B4-8516-073FCDAC90D4}" type="datetimeFigureOut">
              <a:rPr lang="en-US" smtClean="0"/>
              <a:t>5/21/20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5E1560-7126-406C-A531-3A398E8D0EEA}" type="slidenum">
              <a:rPr lang="en-US" smtClean="0"/>
              <a:t>‹#›</a:t>
            </a:fld>
            <a:endParaRPr lang="en-US"/>
          </a:p>
        </p:txBody>
      </p:sp>
      <p:cxnSp>
        <p:nvCxnSpPr>
          <p:cNvPr id="7" name="Straight Connector 6"/>
          <p:cNvCxnSpPr/>
          <p:nvPr userDrawn="1"/>
        </p:nvCxnSpPr>
        <p:spPr>
          <a:xfrm>
            <a:off x="952500" y="1284718"/>
            <a:ext cx="10363200"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5525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BC967-18DB-4664-9B4D-06177FB946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DF7174-64B4-4D8F-BF44-3DD1F66CAD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CD83D3-86C4-482F-A2DC-B4C55DBF3F7A}"/>
              </a:ext>
            </a:extLst>
          </p:cNvPr>
          <p:cNvSpPr>
            <a:spLocks noGrp="1"/>
          </p:cNvSpPr>
          <p:nvPr>
            <p:ph type="dt" sz="half" idx="10"/>
          </p:nvPr>
        </p:nvSpPr>
        <p:spPr/>
        <p:txBody>
          <a:bodyPr/>
          <a:lstStyle/>
          <a:p>
            <a:fld id="{5D6495F3-B757-4FAF-98AA-EDA7D1485485}" type="datetimeFigureOut">
              <a:rPr lang="en-US" smtClean="0"/>
              <a:t>5/21/20</a:t>
            </a:fld>
            <a:endParaRPr lang="en-US"/>
          </a:p>
        </p:txBody>
      </p:sp>
      <p:sp>
        <p:nvSpPr>
          <p:cNvPr id="5" name="Footer Placeholder 4">
            <a:extLst>
              <a:ext uri="{FF2B5EF4-FFF2-40B4-BE49-F238E27FC236}">
                <a16:creationId xmlns:a16="http://schemas.microsoft.com/office/drawing/2014/main" id="{DCF05BE2-6C23-4CB4-A63E-457E635BF2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097965-24FE-4C07-BE16-69AE439950EF}"/>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1275768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3394D-04EF-440C-B08B-114464B315C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BEBE3F6-F021-4D6B-8B0D-EF74D7461F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196233C-6806-4593-91C0-CF4ECD84A601}"/>
              </a:ext>
            </a:extLst>
          </p:cNvPr>
          <p:cNvSpPr>
            <a:spLocks noGrp="1"/>
          </p:cNvSpPr>
          <p:nvPr>
            <p:ph type="dt" sz="half" idx="10"/>
          </p:nvPr>
        </p:nvSpPr>
        <p:spPr/>
        <p:txBody>
          <a:bodyPr/>
          <a:lstStyle/>
          <a:p>
            <a:fld id="{5D6495F3-B757-4FAF-98AA-EDA7D1485485}" type="datetimeFigureOut">
              <a:rPr lang="en-US" smtClean="0"/>
              <a:t>5/21/20</a:t>
            </a:fld>
            <a:endParaRPr lang="en-US"/>
          </a:p>
        </p:txBody>
      </p:sp>
      <p:sp>
        <p:nvSpPr>
          <p:cNvPr id="5" name="Footer Placeholder 4">
            <a:extLst>
              <a:ext uri="{FF2B5EF4-FFF2-40B4-BE49-F238E27FC236}">
                <a16:creationId xmlns:a16="http://schemas.microsoft.com/office/drawing/2014/main" id="{963A761E-2D3A-4397-A82C-2F3B981DE0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297E71-B59F-4260-B01B-2B7CEB0896BD}"/>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1639326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4DFCB-DD40-4637-9CAB-2BAF24231C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94065F-4B44-4622-98EE-166F936489F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7AF1249-B890-4466-9E24-84A24907008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0FA9B4-D282-452F-B78A-FF5873ACF45A}"/>
              </a:ext>
            </a:extLst>
          </p:cNvPr>
          <p:cNvSpPr>
            <a:spLocks noGrp="1"/>
          </p:cNvSpPr>
          <p:nvPr>
            <p:ph type="dt" sz="half" idx="10"/>
          </p:nvPr>
        </p:nvSpPr>
        <p:spPr/>
        <p:txBody>
          <a:bodyPr/>
          <a:lstStyle/>
          <a:p>
            <a:fld id="{5D6495F3-B757-4FAF-98AA-EDA7D1485485}" type="datetimeFigureOut">
              <a:rPr lang="en-US" smtClean="0"/>
              <a:t>5/21/20</a:t>
            </a:fld>
            <a:endParaRPr lang="en-US"/>
          </a:p>
        </p:txBody>
      </p:sp>
      <p:sp>
        <p:nvSpPr>
          <p:cNvPr id="6" name="Footer Placeholder 5">
            <a:extLst>
              <a:ext uri="{FF2B5EF4-FFF2-40B4-BE49-F238E27FC236}">
                <a16:creationId xmlns:a16="http://schemas.microsoft.com/office/drawing/2014/main" id="{6E9B0F13-A139-4B66-9544-16480800F6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8791D0-EC30-4D8C-8764-475D8DB34F19}"/>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1081502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3AA7D-15D2-4D5F-B1C4-501073416DE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5E80A0E-25B9-4E8E-8B0D-201E1C5640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189B111-0CA0-47CD-9F0B-DBCBA3AE3C2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EF0E02D-3176-4B85-ACB6-721F268274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7D9317-BBE1-4F36-82FE-E348F6F18A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837DDCB-69F8-49FA-A111-C8AB271389E7}"/>
              </a:ext>
            </a:extLst>
          </p:cNvPr>
          <p:cNvSpPr>
            <a:spLocks noGrp="1"/>
          </p:cNvSpPr>
          <p:nvPr>
            <p:ph type="dt" sz="half" idx="10"/>
          </p:nvPr>
        </p:nvSpPr>
        <p:spPr/>
        <p:txBody>
          <a:bodyPr/>
          <a:lstStyle/>
          <a:p>
            <a:fld id="{5D6495F3-B757-4FAF-98AA-EDA7D1485485}" type="datetimeFigureOut">
              <a:rPr lang="en-US" smtClean="0"/>
              <a:t>5/21/20</a:t>
            </a:fld>
            <a:endParaRPr lang="en-US"/>
          </a:p>
        </p:txBody>
      </p:sp>
      <p:sp>
        <p:nvSpPr>
          <p:cNvPr id="8" name="Footer Placeholder 7">
            <a:extLst>
              <a:ext uri="{FF2B5EF4-FFF2-40B4-BE49-F238E27FC236}">
                <a16:creationId xmlns:a16="http://schemas.microsoft.com/office/drawing/2014/main" id="{4A18B0CD-1F68-412E-9232-F267114CA75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9B21FC-12CC-472D-BC38-EF413158CC5D}"/>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1894143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F51AB-8384-4E67-914C-B39484AD233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0909660-3861-4545-BF68-9ED039B5D0F0}"/>
              </a:ext>
            </a:extLst>
          </p:cNvPr>
          <p:cNvSpPr>
            <a:spLocks noGrp="1"/>
          </p:cNvSpPr>
          <p:nvPr>
            <p:ph type="dt" sz="half" idx="10"/>
          </p:nvPr>
        </p:nvSpPr>
        <p:spPr/>
        <p:txBody>
          <a:bodyPr/>
          <a:lstStyle/>
          <a:p>
            <a:fld id="{5D6495F3-B757-4FAF-98AA-EDA7D1485485}" type="datetimeFigureOut">
              <a:rPr lang="en-US" smtClean="0"/>
              <a:t>5/21/20</a:t>
            </a:fld>
            <a:endParaRPr lang="en-US"/>
          </a:p>
        </p:txBody>
      </p:sp>
      <p:sp>
        <p:nvSpPr>
          <p:cNvPr id="4" name="Footer Placeholder 3">
            <a:extLst>
              <a:ext uri="{FF2B5EF4-FFF2-40B4-BE49-F238E27FC236}">
                <a16:creationId xmlns:a16="http://schemas.microsoft.com/office/drawing/2014/main" id="{FDDD5392-AC3A-4EAF-ADE6-B6CF4B50AC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5679880-BF48-4F4D-B8B3-4E99FC415FF9}"/>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1351489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F98E25-CF37-4F73-9E22-210238167867}"/>
              </a:ext>
            </a:extLst>
          </p:cNvPr>
          <p:cNvSpPr>
            <a:spLocks noGrp="1"/>
          </p:cNvSpPr>
          <p:nvPr>
            <p:ph type="dt" sz="half" idx="10"/>
          </p:nvPr>
        </p:nvSpPr>
        <p:spPr/>
        <p:txBody>
          <a:bodyPr/>
          <a:lstStyle/>
          <a:p>
            <a:fld id="{5D6495F3-B757-4FAF-98AA-EDA7D1485485}" type="datetimeFigureOut">
              <a:rPr lang="en-US" smtClean="0"/>
              <a:t>5/21/20</a:t>
            </a:fld>
            <a:endParaRPr lang="en-US"/>
          </a:p>
        </p:txBody>
      </p:sp>
      <p:sp>
        <p:nvSpPr>
          <p:cNvPr id="3" name="Footer Placeholder 2">
            <a:extLst>
              <a:ext uri="{FF2B5EF4-FFF2-40B4-BE49-F238E27FC236}">
                <a16:creationId xmlns:a16="http://schemas.microsoft.com/office/drawing/2014/main" id="{89D7A0E1-38AB-4FDA-8EC1-2D7617909C1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8A8E424-5A91-4557-9ADF-4A9422A0690D}"/>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497802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BB935-0427-44CC-A384-333EAD8317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B9DCF6-55CF-43EE-B135-BFC4B4D403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337538E-A112-4E8F-A445-1A06B0C353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30D413-9505-4ED8-BFF1-5141BE9EE3C4}"/>
              </a:ext>
            </a:extLst>
          </p:cNvPr>
          <p:cNvSpPr>
            <a:spLocks noGrp="1"/>
          </p:cNvSpPr>
          <p:nvPr>
            <p:ph type="dt" sz="half" idx="10"/>
          </p:nvPr>
        </p:nvSpPr>
        <p:spPr/>
        <p:txBody>
          <a:bodyPr/>
          <a:lstStyle/>
          <a:p>
            <a:fld id="{5D6495F3-B757-4FAF-98AA-EDA7D1485485}" type="datetimeFigureOut">
              <a:rPr lang="en-US" smtClean="0"/>
              <a:t>5/21/20</a:t>
            </a:fld>
            <a:endParaRPr lang="en-US"/>
          </a:p>
        </p:txBody>
      </p:sp>
      <p:sp>
        <p:nvSpPr>
          <p:cNvPr id="6" name="Footer Placeholder 5">
            <a:extLst>
              <a:ext uri="{FF2B5EF4-FFF2-40B4-BE49-F238E27FC236}">
                <a16:creationId xmlns:a16="http://schemas.microsoft.com/office/drawing/2014/main" id="{F60815B0-4528-4FA2-8472-8F19C0F165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C9FCEF-4406-4552-BFE4-6DA3761357F2}"/>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3754063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CE22C-69D4-49EC-8858-787B3C67B0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6A4341-3C0B-4025-AE17-8F0F8FABF5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EF5FF01-E0B6-419C-ABCC-70844E4EAC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501218-FFD7-4F25-B220-F5DE5F70693C}"/>
              </a:ext>
            </a:extLst>
          </p:cNvPr>
          <p:cNvSpPr>
            <a:spLocks noGrp="1"/>
          </p:cNvSpPr>
          <p:nvPr>
            <p:ph type="dt" sz="half" idx="10"/>
          </p:nvPr>
        </p:nvSpPr>
        <p:spPr/>
        <p:txBody>
          <a:bodyPr/>
          <a:lstStyle/>
          <a:p>
            <a:fld id="{5D6495F3-B757-4FAF-98AA-EDA7D1485485}" type="datetimeFigureOut">
              <a:rPr lang="en-US" smtClean="0"/>
              <a:t>5/21/20</a:t>
            </a:fld>
            <a:endParaRPr lang="en-US"/>
          </a:p>
        </p:txBody>
      </p:sp>
      <p:sp>
        <p:nvSpPr>
          <p:cNvPr id="6" name="Footer Placeholder 5">
            <a:extLst>
              <a:ext uri="{FF2B5EF4-FFF2-40B4-BE49-F238E27FC236}">
                <a16:creationId xmlns:a16="http://schemas.microsoft.com/office/drawing/2014/main" id="{9687CBFB-34A6-49D8-A1D2-45DF38876E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2726A4-D33A-486A-B120-648AF3D8BA76}"/>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2644743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07C8C3-4165-4353-ABF2-492454AF91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89AA46A-3C66-4E4A-9907-225E50ABB7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7F8214-A11A-4309-9D51-44F35987D1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6495F3-B757-4FAF-98AA-EDA7D1485485}" type="datetimeFigureOut">
              <a:rPr lang="en-US" smtClean="0"/>
              <a:t>5/21/20</a:t>
            </a:fld>
            <a:endParaRPr lang="en-US"/>
          </a:p>
        </p:txBody>
      </p:sp>
      <p:sp>
        <p:nvSpPr>
          <p:cNvPr id="5" name="Footer Placeholder 4">
            <a:extLst>
              <a:ext uri="{FF2B5EF4-FFF2-40B4-BE49-F238E27FC236}">
                <a16:creationId xmlns:a16="http://schemas.microsoft.com/office/drawing/2014/main" id="{D6A334EB-8260-4F13-9553-5A8593D9DC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0C1EF96-E028-4E68-864E-9B77CF9F25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1939C1-24D7-49E9-A58A-7960365209F5}" type="slidenum">
              <a:rPr lang="en-US" smtClean="0"/>
              <a:t>‹#›</a:t>
            </a:fld>
            <a:endParaRPr lang="en-US"/>
          </a:p>
        </p:txBody>
      </p:sp>
    </p:spTree>
    <p:extLst>
      <p:ext uri="{BB962C8B-B14F-4D97-AF65-F5344CB8AC3E}">
        <p14:creationId xmlns:p14="http://schemas.microsoft.com/office/powerpoint/2010/main" val="6389019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52CD92-9D15-43B4-8516-073FCDAC90D4}" type="datetimeFigureOut">
              <a:rPr lang="en-US" smtClean="0"/>
              <a:t>5/21/20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5E1560-7126-406C-A531-3A398E8D0EEA}" type="slidenum">
              <a:rPr lang="en-US" smtClean="0"/>
              <a:t>‹#›</a:t>
            </a:fld>
            <a:endParaRPr lang="en-US"/>
          </a:p>
        </p:txBody>
      </p:sp>
    </p:spTree>
    <p:extLst>
      <p:ext uri="{BB962C8B-B14F-4D97-AF65-F5344CB8AC3E}">
        <p14:creationId xmlns:p14="http://schemas.microsoft.com/office/powerpoint/2010/main" val="3184122265"/>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mailto:zara@olmercy.com"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olmercy.com/virtualnarthex/leaders" TargetMode="Externa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3045368" y="2199190"/>
            <a:ext cx="6101264" cy="1875528"/>
          </a:xfrm>
        </p:spPr>
        <p:txBody>
          <a:bodyPr>
            <a:normAutofit/>
          </a:bodyPr>
          <a:lstStyle/>
          <a:p>
            <a:r>
              <a:rPr lang="en-US" b="1" dirty="0">
                <a:solidFill>
                  <a:srgbClr val="FFFFFF"/>
                </a:solidFill>
                <a:latin typeface="Forte" panose="03060902040502070203" pitchFamily="66" charset="77"/>
                <a:ea typeface="Brush Script MT" panose="03060802040406070304" pitchFamily="66" charset="-122"/>
                <a:cs typeface="Brush Script MT" panose="03060802040406070304" pitchFamily="66" charset="-122"/>
              </a:rPr>
              <a:t>Virtual Small Group</a:t>
            </a:r>
          </a:p>
        </p:txBody>
      </p:sp>
      <p:sp>
        <p:nvSpPr>
          <p:cNvPr id="3" name="Content Placeholder 2"/>
          <p:cNvSpPr>
            <a:spLocks noGrp="1"/>
          </p:cNvSpPr>
          <p:nvPr>
            <p:ph type="subTitle" idx="1"/>
          </p:nvPr>
        </p:nvSpPr>
        <p:spPr>
          <a:xfrm>
            <a:off x="3045368" y="4074718"/>
            <a:ext cx="6105194" cy="682079"/>
          </a:xfrm>
        </p:spPr>
        <p:txBody>
          <a:bodyPr>
            <a:normAutofit/>
          </a:bodyPr>
          <a:lstStyle/>
          <a:p>
            <a:r>
              <a:rPr lang="en-US" dirty="0">
                <a:solidFill>
                  <a:srgbClr val="FFFFFF"/>
                </a:solidFill>
                <a:latin typeface="Aharoni" panose="02010803020104030203" pitchFamily="2" charset="-79"/>
                <a:cs typeface="Aharoni" panose="02010803020104030203" pitchFamily="2" charset="-79"/>
              </a:rPr>
              <a:t>LEADER GUIDELINES</a:t>
            </a:r>
            <a:endParaRPr dirty="0">
              <a:solidFill>
                <a:srgbClr val="FFFFFF"/>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59980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lstStyle/>
          <a:p>
            <a:r>
              <a:rPr lang="en-US" dirty="0">
                <a:latin typeface="Helvetica Neue Light" panose="020B0702040204020203" pitchFamily="34" charset="0"/>
                <a:ea typeface="Helvetica Neue Light" panose="020B0702040204020203" pitchFamily="34" charset="0"/>
                <a:cs typeface="Helvetica Neue" panose="020B0502040204020203" pitchFamily="34" charset="0"/>
              </a:rPr>
              <a:t>SMALL GROUP LEADER tasks</a:t>
            </a:r>
          </a:p>
        </p:txBody>
      </p:sp>
      <p:sp>
        <p:nvSpPr>
          <p:cNvPr id="20" name="Text 2"/>
          <p:cNvSpPr/>
          <p:nvPr/>
        </p:nvSpPr>
        <p:spPr>
          <a:xfrm>
            <a:off x="838200" y="1461299"/>
            <a:ext cx="10462846" cy="374077"/>
          </a:xfrm>
          <a:prstGeom prst="rect">
            <a:avLst/>
          </a:prstGeom>
        </p:spPr>
        <p:txBody>
          <a:bodyPr wrap="square">
            <a:spAutoFit/>
          </a:bodyPr>
          <a:lstStyle/>
          <a:p>
            <a:pPr>
              <a:lnSpc>
                <a:spcPct val="150000"/>
              </a:lnSpc>
            </a:pPr>
            <a:r>
              <a:rPr lang="en-US" sz="1400" dirty="0">
                <a:solidFill>
                  <a:srgbClr val="D24726"/>
                </a:solidFill>
                <a:latin typeface="Helvetica Neue" panose="020B0702040204020203" pitchFamily="34" charset="0"/>
                <a:ea typeface="Helvetica Neue" panose="020B0702040204020203" pitchFamily="34" charset="0"/>
                <a:cs typeface="Helvetica Neue" panose="020B0502040204020203" pitchFamily="34" charset="0"/>
              </a:rPr>
              <a:t>ALPHA HOST &amp; HELPER MINDSET | hospitality mindset borne out of love | not answering the question | silence is okay</a:t>
            </a:r>
          </a:p>
        </p:txBody>
      </p:sp>
      <p:sp>
        <p:nvSpPr>
          <p:cNvPr id="21" name="Content Placeholder 2"/>
          <p:cNvSpPr txBox="1">
            <a:spLocks/>
          </p:cNvSpPr>
          <p:nvPr/>
        </p:nvSpPr>
        <p:spPr>
          <a:xfrm>
            <a:off x="850250" y="1876798"/>
            <a:ext cx="10465450" cy="4000000"/>
          </a:xfrm>
          <a:prstGeom prst="rect">
            <a:avLst/>
          </a:prstGeom>
          <a:ln w="57150">
            <a:noFill/>
          </a:ln>
        </p:spPr>
        <p:txBody>
          <a:bodyPr vert="horz" lIns="91440" tIns="45720" rIns="91440" bIns="45720" numCol="1" rtlCol="0" anchor="t">
            <a:normAutofit lnSpcReduction="10000"/>
          </a:bodyPr>
          <a:lstStyle/>
          <a:p>
            <a:pPr>
              <a:lnSpc>
                <a:spcPct val="150000"/>
              </a:lnSpc>
              <a:tabLst>
                <a:tab pos="457200" algn="l"/>
              </a:tabLst>
            </a:pPr>
            <a:r>
              <a:rPr lang="en-US" sz="2000" dirty="0">
                <a:latin typeface="Helvetica Neue" panose="02000503000000020004" pitchFamily="2" charset="0"/>
                <a:ea typeface="Helvetica Neue" panose="02000503000000020004" pitchFamily="2" charset="0"/>
                <a:cs typeface="Helvetica Neue" panose="02000503000000020004" pitchFamily="2" charset="0"/>
              </a:rPr>
              <a:t>IN THE BEGINNING…</a:t>
            </a:r>
          </a:p>
          <a:p>
            <a:pPr marL="342900" marR="0" lvl="0" indent="-342900">
              <a:lnSpc>
                <a:spcPct val="150000"/>
              </a:lnSpc>
              <a:spcBef>
                <a:spcPts val="0"/>
              </a:spcBef>
              <a:spcAft>
                <a:spcPts val="0"/>
              </a:spcAft>
              <a:buFont typeface="Arial" panose="020B0604020202020204" pitchFamily="34" charset="0"/>
              <a:buChar char="•"/>
              <a:tabLst>
                <a:tab pos="457200" algn="l"/>
              </a:tabLst>
            </a:pPr>
            <a:r>
              <a:rPr lang="en-US" sz="2000" dirty="0">
                <a:latin typeface="Helvetica Neue" panose="02000503000000020004" pitchFamily="2" charset="0"/>
                <a:ea typeface="Helvetica Neue" panose="02000503000000020004" pitchFamily="2" charset="0"/>
                <a:cs typeface="Helvetica Neue" panose="02000503000000020004" pitchFamily="2" charset="0"/>
              </a:rPr>
              <a:t>Greet each participant</a:t>
            </a:r>
          </a:p>
          <a:p>
            <a:pPr marL="342900" marR="0" lvl="0" indent="-342900">
              <a:lnSpc>
                <a:spcPct val="150000"/>
              </a:lnSpc>
              <a:spcBef>
                <a:spcPts val="0"/>
              </a:spcBef>
              <a:spcAft>
                <a:spcPts val="0"/>
              </a:spcAft>
              <a:buFont typeface="Arial" panose="020B0604020202020204" pitchFamily="34" charset="0"/>
              <a:buChar char="•"/>
              <a:tabLst>
                <a:tab pos="457200" algn="l"/>
              </a:tabLst>
            </a:pPr>
            <a:r>
              <a:rPr lang="en-US" sz="2000" dirty="0">
                <a:latin typeface="Helvetica Neue" panose="02000503000000020004" pitchFamily="2" charset="0"/>
                <a:ea typeface="Helvetica Neue" panose="02000503000000020004" pitchFamily="2" charset="0"/>
                <a:cs typeface="Helvetica Neue" panose="02000503000000020004" pitchFamily="2" charset="0"/>
              </a:rPr>
              <a:t>Setting a few meeting guidelines you want each participant to pay heed of</a:t>
            </a:r>
          </a:p>
          <a:p>
            <a:pPr marL="342900" marR="0" lvl="0" indent="-342900">
              <a:lnSpc>
                <a:spcPct val="150000"/>
              </a:lnSpc>
              <a:spcBef>
                <a:spcPts val="0"/>
              </a:spcBef>
              <a:spcAft>
                <a:spcPts val="0"/>
              </a:spcAft>
              <a:buFont typeface="Arial" panose="020B0604020202020204" pitchFamily="34" charset="0"/>
              <a:buChar char="•"/>
              <a:tabLst>
                <a:tab pos="457200" algn="l"/>
              </a:tabLst>
            </a:pPr>
            <a:r>
              <a:rPr lang="en-US" sz="2000" dirty="0">
                <a:latin typeface="Helvetica Neue" panose="02000503000000020004" pitchFamily="2" charset="0"/>
                <a:ea typeface="Helvetica Neue" panose="02000503000000020004" pitchFamily="2" charset="0"/>
                <a:cs typeface="Helvetica Neue" panose="02000503000000020004" pitchFamily="2" charset="0"/>
              </a:rPr>
              <a:t>Communicate that everyone will be muted in the beginning, to make the most effective use of time. </a:t>
            </a:r>
          </a:p>
          <a:p>
            <a:pPr marL="342900" marR="0" lvl="0" indent="-342900">
              <a:lnSpc>
                <a:spcPct val="150000"/>
              </a:lnSpc>
              <a:spcBef>
                <a:spcPts val="0"/>
              </a:spcBef>
              <a:spcAft>
                <a:spcPts val="0"/>
              </a:spcAft>
              <a:buFont typeface="Arial" panose="020B0604020202020204" pitchFamily="34" charset="0"/>
              <a:buChar char="•"/>
              <a:tabLst>
                <a:tab pos="457200" algn="l"/>
              </a:tabLst>
            </a:pPr>
            <a:r>
              <a:rPr lang="en-US" sz="2000" dirty="0">
                <a:latin typeface="Helvetica Neue" panose="02000503000000020004" pitchFamily="2" charset="0"/>
                <a:ea typeface="Helvetica Neue" panose="02000503000000020004" pitchFamily="2" charset="0"/>
                <a:cs typeface="Helvetica Neue" panose="02000503000000020004" pitchFamily="2" charset="0"/>
              </a:rPr>
              <a:t>Encourage them to unmute to speak and/or use the chat/raise hand feature</a:t>
            </a:r>
          </a:p>
          <a:p>
            <a:pPr marL="342900" marR="0" lvl="0" indent="-342900">
              <a:lnSpc>
                <a:spcPct val="150000"/>
              </a:lnSpc>
              <a:spcBef>
                <a:spcPts val="0"/>
              </a:spcBef>
              <a:spcAft>
                <a:spcPts val="0"/>
              </a:spcAft>
              <a:buFont typeface="Arial" panose="020B0604020202020204" pitchFamily="34" charset="0"/>
              <a:buChar char="•"/>
              <a:tabLst>
                <a:tab pos="457200" algn="l"/>
              </a:tabLst>
            </a:pPr>
            <a:r>
              <a:rPr lang="en-US" sz="2000" dirty="0">
                <a:latin typeface="Helvetica Neue" panose="02000503000000020004" pitchFamily="2" charset="0"/>
                <a:ea typeface="Helvetica Neue" panose="02000503000000020004" pitchFamily="2" charset="0"/>
                <a:cs typeface="Helvetica Neue" panose="02000503000000020004" pitchFamily="2" charset="0"/>
              </a:rPr>
              <a:t>SIMPLE gathering prayer and introductions of those in group (icebreakers because it breaks the awkwardness)</a:t>
            </a:r>
          </a:p>
          <a:p>
            <a:pPr marL="342900" marR="0" lvl="0" indent="-342900">
              <a:lnSpc>
                <a:spcPct val="150000"/>
              </a:lnSpc>
              <a:spcBef>
                <a:spcPts val="0"/>
              </a:spcBef>
              <a:spcAft>
                <a:spcPts val="0"/>
              </a:spcAft>
              <a:buFont typeface="Arial" panose="020B0604020202020204" pitchFamily="34" charset="0"/>
              <a:buChar char="•"/>
              <a:tabLst>
                <a:tab pos="457200" algn="l"/>
              </a:tabLst>
            </a:pPr>
            <a:r>
              <a:rPr lang="en-US" sz="2000" dirty="0">
                <a:latin typeface="Helvetica Neue" panose="02000503000000020004" pitchFamily="2" charset="0"/>
                <a:ea typeface="Helvetica Neue" panose="02000503000000020004" pitchFamily="2" charset="0"/>
                <a:cs typeface="Helvetica Neue" panose="02000503000000020004" pitchFamily="2" charset="0"/>
              </a:rPr>
              <a:t>Remind everyone to please mute themselves when not speaking</a:t>
            </a:r>
          </a:p>
          <a:p>
            <a:pPr marL="342900" marR="0" lvl="0" indent="-342900">
              <a:lnSpc>
                <a:spcPct val="150000"/>
              </a:lnSpc>
              <a:spcBef>
                <a:spcPts val="0"/>
              </a:spcBef>
              <a:spcAft>
                <a:spcPts val="0"/>
              </a:spcAft>
              <a:buFont typeface="Arial" panose="020B0604020202020204" pitchFamily="34" charset="0"/>
              <a:buChar char="•"/>
              <a:tabLst>
                <a:tab pos="457200" algn="l"/>
              </a:tabLst>
            </a:pPr>
            <a:endParaRPr lang="en-US" sz="2000" dirty="0">
              <a:latin typeface="Helvetica Neue" panose="02000503000000020004" pitchFamily="2" charset="0"/>
              <a:ea typeface="Helvetica Neue" panose="02000503000000020004" pitchFamily="2" charset="0"/>
              <a:cs typeface="Helvetica Neue" panose="02000503000000020004" pitchFamily="2" charset="0"/>
            </a:endParaRPr>
          </a:p>
          <a:p>
            <a:pPr marL="342900" indent="-342900">
              <a:lnSpc>
                <a:spcPct val="150000"/>
              </a:lnSpc>
              <a:buFont typeface="Arial" panose="020B0604020202020204" pitchFamily="34" charset="0"/>
              <a:buAutoNum type="arabicPeriod"/>
            </a:pPr>
            <a:endParaRPr lang="en-US" sz="2000" dirty="0">
              <a:solidFill>
                <a:schemeClr val="tx1">
                  <a:lumMod val="65000"/>
                  <a:lumOff val="35000"/>
                </a:schemeClr>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22" name="Footer Placeholder 2"/>
          <p:cNvSpPr>
            <a:spLocks noGrp="1"/>
          </p:cNvSpPr>
          <p:nvPr>
            <p:ph type="ftr" sz="quarter" idx="11"/>
          </p:nvPr>
        </p:nvSpPr>
        <p:spPr>
          <a:xfrm>
            <a:off x="838199" y="6229028"/>
            <a:ext cx="5779169" cy="365125"/>
          </a:xfrm>
        </p:spPr>
        <p:txBody>
          <a:bodyPr/>
          <a:lstStyle/>
          <a:p>
            <a:pPr algn="l"/>
            <a:r>
              <a:rPr lang="en-US" sz="2000" b="1" dirty="0" err="1">
                <a:solidFill>
                  <a:schemeClr val="tx2"/>
                </a:solidFill>
                <a:latin typeface="Helvetica Neue" panose="020B0502040204020203" pitchFamily="34" charset="0"/>
                <a:ea typeface="Helvetica Neue" panose="020B0502040204020203" pitchFamily="34" charset="0"/>
                <a:cs typeface="Helvetica Neue" panose="020B0502040204020203" pitchFamily="34" charset="0"/>
              </a:rPr>
              <a:t>www.olmercy.com</a:t>
            </a:r>
            <a:r>
              <a:rPr lang="en-US" sz="2000" b="1" dirty="0">
                <a:solidFill>
                  <a:schemeClr val="tx2"/>
                </a:solidFill>
                <a:latin typeface="Helvetica Neue" panose="020B0502040204020203" pitchFamily="34" charset="0"/>
                <a:ea typeface="Helvetica Neue" panose="020B0502040204020203" pitchFamily="34" charset="0"/>
                <a:cs typeface="Helvetica Neue" panose="020B0502040204020203" pitchFamily="34" charset="0"/>
              </a:rPr>
              <a:t>/</a:t>
            </a:r>
            <a:r>
              <a:rPr lang="en-US" sz="2000" b="1" dirty="0" err="1">
                <a:solidFill>
                  <a:schemeClr val="tx2"/>
                </a:solidFill>
                <a:latin typeface="Helvetica Neue" panose="020B0502040204020203" pitchFamily="34" charset="0"/>
                <a:ea typeface="Helvetica Neue" panose="020B0502040204020203" pitchFamily="34" charset="0"/>
                <a:cs typeface="Helvetica Neue" panose="020B0502040204020203" pitchFamily="34" charset="0"/>
              </a:rPr>
              <a:t>virtualnarthex</a:t>
            </a:r>
            <a:r>
              <a:rPr lang="en-US" sz="2000" b="1" dirty="0">
                <a:solidFill>
                  <a:schemeClr val="tx2"/>
                </a:solidFill>
                <a:latin typeface="Helvetica Neue" panose="020B0502040204020203" pitchFamily="34" charset="0"/>
                <a:ea typeface="Helvetica Neue" panose="020B0502040204020203" pitchFamily="34" charset="0"/>
                <a:cs typeface="Helvetica Neue" panose="020B0502040204020203" pitchFamily="34" charset="0"/>
              </a:rPr>
              <a:t>-leaders</a:t>
            </a:r>
            <a:endParaRPr lang="en-US" sz="2000" b="1" dirty="0"/>
          </a:p>
        </p:txBody>
      </p:sp>
      <p:pic>
        <p:nvPicPr>
          <p:cNvPr id="14" name="Picture 13">
            <a:extLst>
              <a:ext uri="{FF2B5EF4-FFF2-40B4-BE49-F238E27FC236}">
                <a16:creationId xmlns:a16="http://schemas.microsoft.com/office/drawing/2014/main" id="{52CD6189-CD06-AE43-BAC0-593641685C49}"/>
              </a:ext>
            </a:extLst>
          </p:cNvPr>
          <p:cNvPicPr/>
          <p:nvPr/>
        </p:nvPicPr>
        <p:blipFill rotWithShape="1">
          <a:blip r:embed="rId3">
            <a:extLst>
              <a:ext uri="{28A0092B-C50C-407E-A947-70E740481C1C}">
                <a14:useLocalDpi xmlns:a14="http://schemas.microsoft.com/office/drawing/2010/main" val="0"/>
              </a:ext>
            </a:extLst>
          </a:blip>
          <a:srcRect l="6154" t="7953" r="6230" b="9101"/>
          <a:stretch/>
        </p:blipFill>
        <p:spPr bwMode="auto">
          <a:xfrm>
            <a:off x="9020045" y="5892819"/>
            <a:ext cx="2329815" cy="68897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489035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lstStyle/>
          <a:p>
            <a:r>
              <a:rPr lang="en-US" dirty="0">
                <a:latin typeface="Helvetica Neue Light" panose="020B0702040204020203" pitchFamily="34" charset="0"/>
                <a:ea typeface="Helvetica Neue Light" panose="020B0702040204020203" pitchFamily="34" charset="0"/>
                <a:cs typeface="Helvetica Neue" panose="020B0502040204020203" pitchFamily="34" charset="0"/>
              </a:rPr>
              <a:t>SUNDAY AGENDA (40-45 minutes)</a:t>
            </a:r>
          </a:p>
        </p:txBody>
      </p:sp>
      <p:sp>
        <p:nvSpPr>
          <p:cNvPr id="20" name="Text 2"/>
          <p:cNvSpPr/>
          <p:nvPr/>
        </p:nvSpPr>
        <p:spPr>
          <a:xfrm>
            <a:off x="838200" y="1461299"/>
            <a:ext cx="10462846" cy="374077"/>
          </a:xfrm>
          <a:prstGeom prst="rect">
            <a:avLst/>
          </a:prstGeom>
        </p:spPr>
        <p:txBody>
          <a:bodyPr wrap="square">
            <a:spAutoFit/>
          </a:bodyPr>
          <a:lstStyle/>
          <a:p>
            <a:pPr>
              <a:lnSpc>
                <a:spcPct val="150000"/>
              </a:lnSpc>
            </a:pPr>
            <a:r>
              <a:rPr lang="en-US" sz="1400" dirty="0">
                <a:solidFill>
                  <a:srgbClr val="D24726"/>
                </a:solidFill>
                <a:latin typeface="Helvetica Neue" panose="020B0702040204020203" pitchFamily="34" charset="0"/>
                <a:ea typeface="Helvetica Neue" panose="020B0702040204020203" pitchFamily="34" charset="0"/>
                <a:cs typeface="Helvetica Neue" panose="020B0502040204020203" pitchFamily="34" charset="0"/>
              </a:rPr>
              <a:t>ALPHA HOST &amp; HELPER MINDSET | hospitality mindset borne out of love | not answering the question | silence is okay</a:t>
            </a:r>
          </a:p>
        </p:txBody>
      </p:sp>
      <p:sp>
        <p:nvSpPr>
          <p:cNvPr id="21" name="Content Placeholder 2"/>
          <p:cNvSpPr txBox="1">
            <a:spLocks/>
          </p:cNvSpPr>
          <p:nvPr/>
        </p:nvSpPr>
        <p:spPr>
          <a:xfrm>
            <a:off x="850250" y="1876798"/>
            <a:ext cx="10465450" cy="4000000"/>
          </a:xfrm>
          <a:prstGeom prst="rect">
            <a:avLst/>
          </a:prstGeom>
          <a:ln w="57150">
            <a:noFill/>
          </a:ln>
        </p:spPr>
        <p:txBody>
          <a:bodyPr vert="horz" lIns="91440" tIns="45720" rIns="91440" bIns="45720" numCol="1" rtlCol="0" anchor="t">
            <a:normAutofit/>
          </a:bodyPr>
          <a:lstStyle/>
          <a:p>
            <a:pPr marL="342900" marR="0" lvl="0" indent="-342900">
              <a:lnSpc>
                <a:spcPct val="150000"/>
              </a:lnSpc>
              <a:spcBef>
                <a:spcPts val="0"/>
              </a:spcBef>
              <a:spcAft>
                <a:spcPts val="0"/>
              </a:spcAft>
              <a:buFont typeface="+mj-lt"/>
              <a:buAutoNum type="arabicPeriod"/>
              <a:tabLst>
                <a:tab pos="457200" algn="l"/>
              </a:tabLst>
            </a:pPr>
            <a:r>
              <a:rPr lang="en-US" sz="2000" dirty="0">
                <a:latin typeface="Helvetica Neue" panose="02000503000000020004" pitchFamily="2" charset="0"/>
                <a:ea typeface="Helvetica Neue" panose="02000503000000020004" pitchFamily="2" charset="0"/>
                <a:cs typeface="Helvetica Neue" panose="02000503000000020004" pitchFamily="2" charset="0"/>
              </a:rPr>
              <a:t>Gathering Prayer &amp; Introductions of those in group (use the name game as this gives you a bit of an insight to the person the Holy Spirit has sent your way). </a:t>
            </a:r>
          </a:p>
          <a:p>
            <a:pPr marL="342900" marR="0" lvl="0" indent="-342900">
              <a:lnSpc>
                <a:spcPct val="150000"/>
              </a:lnSpc>
              <a:spcBef>
                <a:spcPts val="0"/>
              </a:spcBef>
              <a:spcAft>
                <a:spcPts val="0"/>
              </a:spcAft>
              <a:buFont typeface="+mj-lt"/>
              <a:buAutoNum type="arabicPeriod"/>
              <a:tabLst>
                <a:tab pos="457200" algn="l"/>
              </a:tabLst>
            </a:pPr>
            <a:r>
              <a:rPr lang="en-US" sz="2000" dirty="0">
                <a:latin typeface="Helvetica Neue" panose="02000503000000020004" pitchFamily="2" charset="0"/>
                <a:ea typeface="Helvetica Neue" panose="02000503000000020004" pitchFamily="2" charset="0"/>
                <a:cs typeface="Helvetica Neue" panose="02000503000000020004" pitchFamily="2" charset="0"/>
              </a:rPr>
              <a:t>What struck you in the readings for the Mass? </a:t>
            </a:r>
          </a:p>
          <a:p>
            <a:pPr marL="342900" marR="0" lvl="0" indent="-342900">
              <a:lnSpc>
                <a:spcPct val="150000"/>
              </a:lnSpc>
              <a:spcBef>
                <a:spcPts val="0"/>
              </a:spcBef>
              <a:spcAft>
                <a:spcPts val="0"/>
              </a:spcAft>
              <a:buFont typeface="+mj-lt"/>
              <a:buAutoNum type="arabicPeriod"/>
              <a:tabLst>
                <a:tab pos="457200" algn="l"/>
              </a:tabLst>
            </a:pPr>
            <a:r>
              <a:rPr lang="en-US" sz="2000" dirty="0">
                <a:latin typeface="Helvetica Neue" panose="02000503000000020004" pitchFamily="2" charset="0"/>
                <a:ea typeface="Helvetica Neue" panose="02000503000000020004" pitchFamily="2" charset="0"/>
                <a:cs typeface="Helvetica Neue" panose="02000503000000020004" pitchFamily="2" charset="0"/>
              </a:rPr>
              <a:t>Was there something in Father’s Homily that resonated with you? </a:t>
            </a:r>
          </a:p>
          <a:p>
            <a:pPr marL="342900" marR="0" lvl="0" indent="-342900">
              <a:lnSpc>
                <a:spcPct val="150000"/>
              </a:lnSpc>
              <a:spcBef>
                <a:spcPts val="0"/>
              </a:spcBef>
              <a:spcAft>
                <a:spcPts val="0"/>
              </a:spcAft>
              <a:buFont typeface="+mj-lt"/>
              <a:buAutoNum type="arabicPeriod"/>
              <a:tabLst>
                <a:tab pos="457200" algn="l"/>
              </a:tabLst>
            </a:pPr>
            <a:r>
              <a:rPr lang="en-US" sz="2000" dirty="0">
                <a:latin typeface="Helvetica Neue" panose="02000503000000020004" pitchFamily="2" charset="0"/>
                <a:ea typeface="Helvetica Neue" panose="02000503000000020004" pitchFamily="2" charset="0"/>
                <a:cs typeface="Helvetica Neue" panose="02000503000000020004" pitchFamily="2" charset="0"/>
              </a:rPr>
              <a:t>Father will send 2 questions with the homily which we will send to you before Sunday. </a:t>
            </a:r>
          </a:p>
          <a:p>
            <a:pPr marL="342900" marR="0" lvl="0" indent="-342900">
              <a:lnSpc>
                <a:spcPct val="150000"/>
              </a:lnSpc>
              <a:spcBef>
                <a:spcPts val="0"/>
              </a:spcBef>
              <a:spcAft>
                <a:spcPts val="0"/>
              </a:spcAft>
              <a:buFont typeface="+mj-lt"/>
              <a:buAutoNum type="arabicPeriod"/>
              <a:tabLst>
                <a:tab pos="457200" algn="l"/>
              </a:tabLst>
            </a:pPr>
            <a:r>
              <a:rPr lang="en-US" sz="2000" dirty="0">
                <a:latin typeface="Helvetica Neue" panose="02000503000000020004" pitchFamily="2" charset="0"/>
                <a:ea typeface="Helvetica Neue" panose="02000503000000020004" pitchFamily="2" charset="0"/>
                <a:cs typeface="Helvetica Neue" panose="02000503000000020004" pitchFamily="2" charset="0"/>
              </a:rPr>
              <a:t>Is there anything we can pray for you this coming week?</a:t>
            </a:r>
          </a:p>
          <a:p>
            <a:pPr marL="342900" indent="-342900">
              <a:lnSpc>
                <a:spcPct val="150000"/>
              </a:lnSpc>
              <a:buFont typeface="Arial" panose="020B0604020202020204" pitchFamily="34" charset="0"/>
              <a:buAutoNum type="arabicPeriod"/>
            </a:pPr>
            <a:endParaRPr lang="en-US" sz="2000" dirty="0">
              <a:solidFill>
                <a:schemeClr val="tx1">
                  <a:lumMod val="65000"/>
                  <a:lumOff val="35000"/>
                </a:schemeClr>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22" name="Footer Placeholder 2"/>
          <p:cNvSpPr>
            <a:spLocks noGrp="1"/>
          </p:cNvSpPr>
          <p:nvPr>
            <p:ph type="ftr" sz="quarter" idx="11"/>
          </p:nvPr>
        </p:nvSpPr>
        <p:spPr>
          <a:xfrm>
            <a:off x="838199" y="6229028"/>
            <a:ext cx="5779169" cy="365125"/>
          </a:xfrm>
        </p:spPr>
        <p:txBody>
          <a:bodyPr/>
          <a:lstStyle/>
          <a:p>
            <a:pPr algn="l"/>
            <a:r>
              <a:rPr lang="en-US" sz="2000" b="1" dirty="0" err="1">
                <a:solidFill>
                  <a:schemeClr val="tx2"/>
                </a:solidFill>
                <a:latin typeface="Helvetica Neue" panose="020B0502040204020203" pitchFamily="34" charset="0"/>
                <a:ea typeface="Helvetica Neue" panose="020B0502040204020203" pitchFamily="34" charset="0"/>
                <a:cs typeface="Helvetica Neue" panose="020B0502040204020203" pitchFamily="34" charset="0"/>
              </a:rPr>
              <a:t>www.olmercy.com</a:t>
            </a:r>
            <a:r>
              <a:rPr lang="en-US" sz="2000" b="1" dirty="0">
                <a:solidFill>
                  <a:schemeClr val="tx2"/>
                </a:solidFill>
                <a:latin typeface="Helvetica Neue" panose="020B0502040204020203" pitchFamily="34" charset="0"/>
                <a:ea typeface="Helvetica Neue" panose="020B0502040204020203" pitchFamily="34" charset="0"/>
                <a:cs typeface="Helvetica Neue" panose="020B0502040204020203" pitchFamily="34" charset="0"/>
              </a:rPr>
              <a:t>/</a:t>
            </a:r>
            <a:r>
              <a:rPr lang="en-US" sz="2000" b="1" dirty="0" err="1">
                <a:solidFill>
                  <a:schemeClr val="tx2"/>
                </a:solidFill>
                <a:latin typeface="Helvetica Neue" panose="020B0502040204020203" pitchFamily="34" charset="0"/>
                <a:ea typeface="Helvetica Neue" panose="020B0502040204020203" pitchFamily="34" charset="0"/>
                <a:cs typeface="Helvetica Neue" panose="020B0502040204020203" pitchFamily="34" charset="0"/>
              </a:rPr>
              <a:t>virtualnarthex</a:t>
            </a:r>
            <a:r>
              <a:rPr lang="en-US" sz="2000" b="1" dirty="0">
                <a:solidFill>
                  <a:schemeClr val="tx2"/>
                </a:solidFill>
                <a:latin typeface="Helvetica Neue" panose="020B0502040204020203" pitchFamily="34" charset="0"/>
                <a:ea typeface="Helvetica Neue" panose="020B0502040204020203" pitchFamily="34" charset="0"/>
                <a:cs typeface="Helvetica Neue" panose="020B0502040204020203" pitchFamily="34" charset="0"/>
              </a:rPr>
              <a:t>-leaders</a:t>
            </a:r>
            <a:endParaRPr lang="en-US" sz="2000" b="1" dirty="0"/>
          </a:p>
        </p:txBody>
      </p:sp>
      <p:pic>
        <p:nvPicPr>
          <p:cNvPr id="14" name="Picture 13">
            <a:extLst>
              <a:ext uri="{FF2B5EF4-FFF2-40B4-BE49-F238E27FC236}">
                <a16:creationId xmlns:a16="http://schemas.microsoft.com/office/drawing/2014/main" id="{52CD6189-CD06-AE43-BAC0-593641685C49}"/>
              </a:ext>
            </a:extLst>
          </p:cNvPr>
          <p:cNvPicPr/>
          <p:nvPr/>
        </p:nvPicPr>
        <p:blipFill rotWithShape="1">
          <a:blip r:embed="rId3">
            <a:extLst>
              <a:ext uri="{28A0092B-C50C-407E-A947-70E740481C1C}">
                <a14:useLocalDpi xmlns:a14="http://schemas.microsoft.com/office/drawing/2010/main" val="0"/>
              </a:ext>
            </a:extLst>
          </a:blip>
          <a:srcRect l="6154" t="7953" r="6230" b="9101"/>
          <a:stretch/>
        </p:blipFill>
        <p:spPr bwMode="auto">
          <a:xfrm>
            <a:off x="9020045" y="5892819"/>
            <a:ext cx="2329815" cy="68897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748667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lstStyle/>
          <a:p>
            <a:r>
              <a:rPr lang="en-US" dirty="0">
                <a:latin typeface="Helvetica Neue Light" panose="020B0702040204020203" pitchFamily="34" charset="0"/>
                <a:ea typeface="Helvetica Neue Light" panose="020B0702040204020203" pitchFamily="34" charset="0"/>
                <a:cs typeface="Helvetica Neue" panose="020B0502040204020203" pitchFamily="34" charset="0"/>
              </a:rPr>
              <a:t>SMALL GROUP LEADER tasks</a:t>
            </a:r>
          </a:p>
        </p:txBody>
      </p:sp>
      <p:sp>
        <p:nvSpPr>
          <p:cNvPr id="20" name="Text 2"/>
          <p:cNvSpPr/>
          <p:nvPr/>
        </p:nvSpPr>
        <p:spPr>
          <a:xfrm>
            <a:off x="838200" y="1461299"/>
            <a:ext cx="10462846" cy="374077"/>
          </a:xfrm>
          <a:prstGeom prst="rect">
            <a:avLst/>
          </a:prstGeom>
        </p:spPr>
        <p:txBody>
          <a:bodyPr wrap="square">
            <a:spAutoFit/>
          </a:bodyPr>
          <a:lstStyle/>
          <a:p>
            <a:pPr>
              <a:lnSpc>
                <a:spcPct val="150000"/>
              </a:lnSpc>
            </a:pPr>
            <a:r>
              <a:rPr lang="en-US" sz="1400" dirty="0">
                <a:solidFill>
                  <a:srgbClr val="D24726"/>
                </a:solidFill>
                <a:latin typeface="Helvetica Neue" panose="020B0702040204020203" pitchFamily="34" charset="0"/>
                <a:ea typeface="Helvetica Neue" panose="020B0702040204020203" pitchFamily="34" charset="0"/>
                <a:cs typeface="Helvetica Neue" panose="020B0502040204020203" pitchFamily="34" charset="0"/>
              </a:rPr>
              <a:t>ALPHA HOST &amp; HELPER MINDSET | hospitality mindset borne out of love | not answering the question | silence is okay</a:t>
            </a:r>
          </a:p>
        </p:txBody>
      </p:sp>
      <p:sp>
        <p:nvSpPr>
          <p:cNvPr id="21" name="Content Placeholder 2"/>
          <p:cNvSpPr txBox="1">
            <a:spLocks/>
          </p:cNvSpPr>
          <p:nvPr/>
        </p:nvSpPr>
        <p:spPr>
          <a:xfrm>
            <a:off x="850250" y="1876798"/>
            <a:ext cx="10465450" cy="4000000"/>
          </a:xfrm>
          <a:prstGeom prst="rect">
            <a:avLst/>
          </a:prstGeom>
          <a:ln w="57150">
            <a:noFill/>
          </a:ln>
        </p:spPr>
        <p:txBody>
          <a:bodyPr vert="horz" lIns="91440" tIns="45720" rIns="91440" bIns="45720" numCol="1" rtlCol="0" anchor="t">
            <a:normAutofit fontScale="92500" lnSpcReduction="20000"/>
          </a:bodyPr>
          <a:lstStyle/>
          <a:p>
            <a:pPr>
              <a:lnSpc>
                <a:spcPct val="150000"/>
              </a:lnSpc>
              <a:tabLst>
                <a:tab pos="457200" algn="l"/>
              </a:tabLst>
            </a:pPr>
            <a:r>
              <a:rPr lang="en-US" sz="2000" dirty="0">
                <a:latin typeface="Helvetica Neue" panose="02000503000000020004" pitchFamily="2" charset="0"/>
                <a:ea typeface="Helvetica Neue" panose="02000503000000020004" pitchFamily="2" charset="0"/>
                <a:cs typeface="Helvetica Neue" panose="02000503000000020004" pitchFamily="2" charset="0"/>
              </a:rPr>
              <a:t>IN THE END….</a:t>
            </a:r>
          </a:p>
          <a:p>
            <a:pPr marL="342900" marR="0" lvl="0" indent="-342900">
              <a:lnSpc>
                <a:spcPct val="150000"/>
              </a:lnSpc>
              <a:spcBef>
                <a:spcPts val="0"/>
              </a:spcBef>
              <a:spcAft>
                <a:spcPts val="0"/>
              </a:spcAft>
              <a:buFont typeface="Arial" panose="020B0604020202020204" pitchFamily="34" charset="0"/>
              <a:buChar char="•"/>
              <a:tabLst>
                <a:tab pos="457200" algn="l"/>
              </a:tabLst>
            </a:pPr>
            <a:r>
              <a:rPr lang="en-US" sz="2000" dirty="0">
                <a:latin typeface="Helvetica Neue" panose="02000503000000020004" pitchFamily="2" charset="0"/>
                <a:ea typeface="Helvetica Neue" panose="02000503000000020004" pitchFamily="2" charset="0"/>
                <a:cs typeface="Helvetica Neue" panose="02000503000000020004" pitchFamily="2" charset="0"/>
              </a:rPr>
              <a:t>Obtain your participants’ email address or send to </a:t>
            </a:r>
            <a:r>
              <a:rPr lang="en-US" sz="2000" dirty="0">
                <a:latin typeface="Helvetica Neue" panose="02000503000000020004" pitchFamily="2" charset="0"/>
                <a:ea typeface="Helvetica Neue" panose="02000503000000020004" pitchFamily="2" charset="0"/>
                <a:cs typeface="Helvetica Neue" panose="02000503000000020004" pitchFamily="2" charset="0"/>
                <a:hlinkClick r:id="rId3"/>
              </a:rPr>
              <a:t>zara@olmercy.com</a:t>
            </a:r>
            <a:r>
              <a:rPr lang="en-US" sz="2000" dirty="0">
                <a:latin typeface="Helvetica Neue" panose="02000503000000020004" pitchFamily="2" charset="0"/>
                <a:ea typeface="Helvetica Neue" panose="02000503000000020004" pitchFamily="2" charset="0"/>
                <a:cs typeface="Helvetica Neue" panose="02000503000000020004" pitchFamily="2" charset="0"/>
              </a:rPr>
              <a:t> please make sure to emphasize that they need to include your name (Group Leader’s name)</a:t>
            </a:r>
          </a:p>
          <a:p>
            <a:pPr marL="342900" marR="0" lvl="0" indent="-342900">
              <a:lnSpc>
                <a:spcPct val="150000"/>
              </a:lnSpc>
              <a:spcBef>
                <a:spcPts val="0"/>
              </a:spcBef>
              <a:spcAft>
                <a:spcPts val="0"/>
              </a:spcAft>
              <a:buFont typeface="Arial" panose="020B0604020202020204" pitchFamily="34" charset="0"/>
              <a:buChar char="•"/>
              <a:tabLst>
                <a:tab pos="457200" algn="l"/>
              </a:tabLst>
            </a:pPr>
            <a:r>
              <a:rPr lang="en-US" sz="2000" dirty="0">
                <a:latin typeface="Helvetica Neue" panose="02000503000000020004" pitchFamily="2" charset="0"/>
                <a:ea typeface="Helvetica Neue" panose="02000503000000020004" pitchFamily="2" charset="0"/>
                <a:cs typeface="Helvetica Neue" panose="02000503000000020004" pitchFamily="2" charset="0"/>
              </a:rPr>
              <a:t>End on time lovingly!  “This is an awesome conversation and we’d love to keep it going, but we have to be respectful of people’s schedules.  So as promised we will always aim to end in 40-45 minutes.”</a:t>
            </a:r>
          </a:p>
          <a:p>
            <a:pPr marL="800100" lvl="1" indent="-342900">
              <a:lnSpc>
                <a:spcPct val="150000"/>
              </a:lnSpc>
              <a:buFont typeface="Arial" panose="020B0604020202020204" pitchFamily="34" charset="0"/>
              <a:buChar char="•"/>
              <a:tabLst>
                <a:tab pos="457200" algn="l"/>
              </a:tabLst>
            </a:pPr>
            <a:r>
              <a:rPr lang="en-US" sz="2000" i="1" dirty="0">
                <a:latin typeface="Helvetica Neue" panose="02000503000000020004" pitchFamily="2" charset="0"/>
                <a:ea typeface="Helvetica Neue" panose="02000503000000020004" pitchFamily="2" charset="0"/>
                <a:cs typeface="Helvetica Neue" panose="02000503000000020004" pitchFamily="2" charset="0"/>
              </a:rPr>
              <a:t>Gauge your group and your own time.  For the 2</a:t>
            </a:r>
            <a:r>
              <a:rPr lang="en-US" sz="2000" i="1" baseline="30000" dirty="0">
                <a:latin typeface="Helvetica Neue" panose="02000503000000020004" pitchFamily="2" charset="0"/>
                <a:ea typeface="Helvetica Neue" panose="02000503000000020004" pitchFamily="2" charset="0"/>
                <a:cs typeface="Helvetica Neue" panose="02000503000000020004" pitchFamily="2" charset="0"/>
              </a:rPr>
              <a:t>nd</a:t>
            </a:r>
            <a:r>
              <a:rPr lang="en-US" sz="2000" i="1" dirty="0">
                <a:latin typeface="Helvetica Neue" panose="02000503000000020004" pitchFamily="2" charset="0"/>
                <a:ea typeface="Helvetica Neue" panose="02000503000000020004" pitchFamily="2" charset="0"/>
                <a:cs typeface="Helvetica Neue" panose="02000503000000020004" pitchFamily="2" charset="0"/>
              </a:rPr>
              <a:t> meeting onwards, if your group want to continue the discussion, please go ahead but </a:t>
            </a:r>
            <a:r>
              <a:rPr lang="en-US" sz="2000" b="1" i="1" dirty="0">
                <a:latin typeface="Helvetica Neue" panose="02000503000000020004" pitchFamily="2" charset="0"/>
                <a:ea typeface="Helvetica Neue" panose="02000503000000020004" pitchFamily="2" charset="0"/>
                <a:cs typeface="Helvetica Neue" panose="02000503000000020004" pitchFamily="2" charset="0"/>
              </a:rPr>
              <a:t>no longer than an hour.</a:t>
            </a:r>
          </a:p>
          <a:p>
            <a:pPr marL="342900" indent="-342900">
              <a:lnSpc>
                <a:spcPct val="150000"/>
              </a:lnSpc>
              <a:buFont typeface="Arial" panose="020B0604020202020204" pitchFamily="34" charset="0"/>
              <a:buChar char="•"/>
              <a:tabLst>
                <a:tab pos="457200" algn="l"/>
              </a:tabLst>
            </a:pPr>
            <a:r>
              <a:rPr lang="en-US" sz="2000" dirty="0">
                <a:latin typeface="Helvetica Neue" panose="02000503000000020004" pitchFamily="2" charset="0"/>
                <a:ea typeface="Helvetica Neue" panose="02000503000000020004" pitchFamily="2" charset="0"/>
                <a:cs typeface="Helvetica Neue" panose="02000503000000020004" pitchFamily="2" charset="0"/>
              </a:rPr>
              <a:t>Thank everyone for their time and hope to see them the following week</a:t>
            </a:r>
          </a:p>
          <a:p>
            <a:pPr marL="342900" indent="-342900">
              <a:lnSpc>
                <a:spcPct val="150000"/>
              </a:lnSpc>
              <a:buFont typeface="Arial" panose="020B0604020202020204" pitchFamily="34" charset="0"/>
              <a:buChar char="•"/>
              <a:tabLst>
                <a:tab pos="457200" algn="l"/>
              </a:tabLst>
            </a:pPr>
            <a:r>
              <a:rPr lang="en-US" sz="2000" dirty="0">
                <a:latin typeface="Helvetica Neue" panose="02000503000000020004" pitchFamily="2" charset="0"/>
                <a:ea typeface="Helvetica Neue" panose="02000503000000020004" pitchFamily="2" charset="0"/>
                <a:cs typeface="Helvetica Neue" panose="02000503000000020004" pitchFamily="2" charset="0"/>
              </a:rPr>
              <a:t>End with simple prayer</a:t>
            </a:r>
          </a:p>
          <a:p>
            <a:pPr marL="342900" marR="0" lvl="0" indent="-342900">
              <a:lnSpc>
                <a:spcPct val="150000"/>
              </a:lnSpc>
              <a:spcBef>
                <a:spcPts val="0"/>
              </a:spcBef>
              <a:spcAft>
                <a:spcPts val="0"/>
              </a:spcAft>
              <a:buFont typeface="Arial" panose="020B0604020202020204" pitchFamily="34" charset="0"/>
              <a:buChar char="•"/>
              <a:tabLst>
                <a:tab pos="457200" algn="l"/>
              </a:tabLst>
            </a:pPr>
            <a:endParaRPr lang="en-US" sz="2000" dirty="0">
              <a:latin typeface="Helvetica Neue" panose="02000503000000020004" pitchFamily="2" charset="0"/>
              <a:ea typeface="Helvetica Neue" panose="02000503000000020004" pitchFamily="2" charset="0"/>
              <a:cs typeface="Helvetica Neue" panose="02000503000000020004" pitchFamily="2" charset="0"/>
            </a:endParaRPr>
          </a:p>
          <a:p>
            <a:pPr marL="342900" indent="-342900">
              <a:lnSpc>
                <a:spcPct val="150000"/>
              </a:lnSpc>
              <a:buFont typeface="Arial" panose="020B0604020202020204" pitchFamily="34" charset="0"/>
              <a:buAutoNum type="arabicPeriod"/>
            </a:pPr>
            <a:endParaRPr lang="en-US" sz="2000" dirty="0">
              <a:solidFill>
                <a:schemeClr val="tx1">
                  <a:lumMod val="65000"/>
                  <a:lumOff val="35000"/>
                </a:schemeClr>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22" name="Footer Placeholder 2"/>
          <p:cNvSpPr>
            <a:spLocks noGrp="1"/>
          </p:cNvSpPr>
          <p:nvPr>
            <p:ph type="ftr" sz="quarter" idx="11"/>
          </p:nvPr>
        </p:nvSpPr>
        <p:spPr>
          <a:xfrm>
            <a:off x="838199" y="6229028"/>
            <a:ext cx="5779169" cy="365125"/>
          </a:xfrm>
        </p:spPr>
        <p:txBody>
          <a:bodyPr/>
          <a:lstStyle/>
          <a:p>
            <a:pPr algn="l"/>
            <a:r>
              <a:rPr lang="en-US" sz="2000" b="1" dirty="0" err="1">
                <a:solidFill>
                  <a:schemeClr val="tx2"/>
                </a:solidFill>
                <a:latin typeface="Helvetica Neue" panose="020B0502040204020203" pitchFamily="34" charset="0"/>
                <a:ea typeface="Helvetica Neue" panose="020B0502040204020203" pitchFamily="34" charset="0"/>
                <a:cs typeface="Helvetica Neue" panose="020B0502040204020203" pitchFamily="34" charset="0"/>
              </a:rPr>
              <a:t>www.olmercy.com</a:t>
            </a:r>
            <a:r>
              <a:rPr lang="en-US" sz="2000" b="1" dirty="0">
                <a:solidFill>
                  <a:schemeClr val="tx2"/>
                </a:solidFill>
                <a:latin typeface="Helvetica Neue" panose="020B0502040204020203" pitchFamily="34" charset="0"/>
                <a:ea typeface="Helvetica Neue" panose="020B0502040204020203" pitchFamily="34" charset="0"/>
                <a:cs typeface="Helvetica Neue" panose="020B0502040204020203" pitchFamily="34" charset="0"/>
              </a:rPr>
              <a:t>/</a:t>
            </a:r>
            <a:r>
              <a:rPr lang="en-US" sz="2000" b="1" dirty="0" err="1">
                <a:solidFill>
                  <a:schemeClr val="tx2"/>
                </a:solidFill>
                <a:latin typeface="Helvetica Neue" panose="020B0502040204020203" pitchFamily="34" charset="0"/>
                <a:ea typeface="Helvetica Neue" panose="020B0502040204020203" pitchFamily="34" charset="0"/>
                <a:cs typeface="Helvetica Neue" panose="020B0502040204020203" pitchFamily="34" charset="0"/>
              </a:rPr>
              <a:t>virtualnarthex</a:t>
            </a:r>
            <a:r>
              <a:rPr lang="en-US" sz="2000" b="1" dirty="0">
                <a:solidFill>
                  <a:schemeClr val="tx2"/>
                </a:solidFill>
                <a:latin typeface="Helvetica Neue" panose="020B0502040204020203" pitchFamily="34" charset="0"/>
                <a:ea typeface="Helvetica Neue" panose="020B0502040204020203" pitchFamily="34" charset="0"/>
                <a:cs typeface="Helvetica Neue" panose="020B0502040204020203" pitchFamily="34" charset="0"/>
              </a:rPr>
              <a:t>-leaders</a:t>
            </a:r>
            <a:endParaRPr lang="en-US" sz="2000" b="1" dirty="0"/>
          </a:p>
        </p:txBody>
      </p:sp>
      <p:pic>
        <p:nvPicPr>
          <p:cNvPr id="14" name="Picture 13">
            <a:extLst>
              <a:ext uri="{FF2B5EF4-FFF2-40B4-BE49-F238E27FC236}">
                <a16:creationId xmlns:a16="http://schemas.microsoft.com/office/drawing/2014/main" id="{52CD6189-CD06-AE43-BAC0-593641685C49}"/>
              </a:ext>
            </a:extLst>
          </p:cNvPr>
          <p:cNvPicPr/>
          <p:nvPr/>
        </p:nvPicPr>
        <p:blipFill rotWithShape="1">
          <a:blip r:embed="rId4">
            <a:extLst>
              <a:ext uri="{28A0092B-C50C-407E-A947-70E740481C1C}">
                <a14:useLocalDpi xmlns:a14="http://schemas.microsoft.com/office/drawing/2010/main" val="0"/>
              </a:ext>
            </a:extLst>
          </a:blip>
          <a:srcRect l="6154" t="7953" r="6230" b="9101"/>
          <a:stretch/>
        </p:blipFill>
        <p:spPr bwMode="auto">
          <a:xfrm>
            <a:off x="9020045" y="5892819"/>
            <a:ext cx="2329815" cy="68897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979756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lstStyle/>
          <a:p>
            <a:r>
              <a:rPr lang="en-US" dirty="0">
                <a:latin typeface="Helvetica Neue Light" panose="020B0702040204020203" pitchFamily="34" charset="0"/>
                <a:ea typeface="Helvetica Neue Light" panose="020B0702040204020203" pitchFamily="34" charset="0"/>
                <a:cs typeface="Helvetica Neue" panose="020B0502040204020203" pitchFamily="34" charset="0"/>
              </a:rPr>
              <a:t>SMALL GROUP LEADER tasks</a:t>
            </a:r>
          </a:p>
        </p:txBody>
      </p:sp>
      <p:sp>
        <p:nvSpPr>
          <p:cNvPr id="20" name="Text 2"/>
          <p:cNvSpPr/>
          <p:nvPr/>
        </p:nvSpPr>
        <p:spPr>
          <a:xfrm>
            <a:off x="838200" y="1461299"/>
            <a:ext cx="10462846" cy="374077"/>
          </a:xfrm>
          <a:prstGeom prst="rect">
            <a:avLst/>
          </a:prstGeom>
        </p:spPr>
        <p:txBody>
          <a:bodyPr wrap="square">
            <a:spAutoFit/>
          </a:bodyPr>
          <a:lstStyle/>
          <a:p>
            <a:pPr>
              <a:lnSpc>
                <a:spcPct val="150000"/>
              </a:lnSpc>
            </a:pPr>
            <a:r>
              <a:rPr lang="en-US" sz="1400" dirty="0">
                <a:solidFill>
                  <a:srgbClr val="D24726"/>
                </a:solidFill>
                <a:latin typeface="Helvetica Neue" panose="020B0702040204020203" pitchFamily="34" charset="0"/>
                <a:ea typeface="Helvetica Neue" panose="020B0702040204020203" pitchFamily="34" charset="0"/>
                <a:cs typeface="Helvetica Neue" panose="020B0502040204020203" pitchFamily="34" charset="0"/>
              </a:rPr>
              <a:t>ALPHA HOST &amp; HELPER MINDSET | hospitality mindset borne out of love | not answering the question | silence is okay</a:t>
            </a:r>
          </a:p>
        </p:txBody>
      </p:sp>
      <p:sp>
        <p:nvSpPr>
          <p:cNvPr id="21" name="Content Placeholder 2"/>
          <p:cNvSpPr txBox="1">
            <a:spLocks/>
          </p:cNvSpPr>
          <p:nvPr/>
        </p:nvSpPr>
        <p:spPr>
          <a:xfrm>
            <a:off x="850250" y="1876798"/>
            <a:ext cx="10465450" cy="4000000"/>
          </a:xfrm>
          <a:prstGeom prst="rect">
            <a:avLst/>
          </a:prstGeom>
          <a:ln w="57150">
            <a:noFill/>
          </a:ln>
        </p:spPr>
        <p:txBody>
          <a:bodyPr vert="horz" lIns="91440" tIns="45720" rIns="91440" bIns="45720" numCol="1" rtlCol="0" anchor="t">
            <a:normAutofit/>
          </a:bodyPr>
          <a:lstStyle/>
          <a:p>
            <a:pPr>
              <a:lnSpc>
                <a:spcPct val="150000"/>
              </a:lnSpc>
              <a:tabLst>
                <a:tab pos="457200" algn="l"/>
              </a:tabLst>
            </a:pPr>
            <a:r>
              <a:rPr lang="en-US" sz="2000" dirty="0">
                <a:latin typeface="Helvetica Neue" panose="02000503000000020004" pitchFamily="2" charset="0"/>
                <a:ea typeface="Helvetica Neue" panose="02000503000000020004" pitchFamily="2" charset="0"/>
                <a:cs typeface="Helvetica Neue" panose="02000503000000020004" pitchFamily="2" charset="0"/>
              </a:rPr>
              <a:t>Co-leaders</a:t>
            </a:r>
          </a:p>
          <a:p>
            <a:pPr marL="342900" marR="0" lvl="0" indent="-342900">
              <a:lnSpc>
                <a:spcPct val="150000"/>
              </a:lnSpc>
              <a:spcBef>
                <a:spcPts val="0"/>
              </a:spcBef>
              <a:spcAft>
                <a:spcPts val="0"/>
              </a:spcAft>
              <a:buFont typeface="Arial" panose="020B0604020202020204" pitchFamily="34" charset="0"/>
              <a:buChar char="•"/>
              <a:tabLst>
                <a:tab pos="457200" algn="l"/>
              </a:tabLst>
            </a:pPr>
            <a:r>
              <a:rPr lang="en-US" sz="2000" dirty="0">
                <a:latin typeface="Helvetica Neue" panose="02000503000000020004" pitchFamily="2" charset="0"/>
                <a:ea typeface="Helvetica Neue" panose="02000503000000020004" pitchFamily="2" charset="0"/>
                <a:cs typeface="Helvetica Neue" panose="02000503000000020004" pitchFamily="2" charset="0"/>
              </a:rPr>
              <a:t>Take notes on group participation</a:t>
            </a:r>
          </a:p>
          <a:p>
            <a:pPr marL="342900" indent="-342900">
              <a:lnSpc>
                <a:spcPct val="150000"/>
              </a:lnSpc>
              <a:buFont typeface="Arial" panose="020B0604020202020204" pitchFamily="34" charset="0"/>
              <a:buChar char="•"/>
              <a:tabLst>
                <a:tab pos="457200" algn="l"/>
              </a:tabLst>
            </a:pPr>
            <a:r>
              <a:rPr lang="en-US" sz="2000" dirty="0">
                <a:latin typeface="Helvetica Neue" panose="02000503000000020004" pitchFamily="2" charset="0"/>
                <a:ea typeface="Helvetica Neue" panose="02000503000000020004" pitchFamily="2" charset="0"/>
                <a:cs typeface="Helvetica Neue" panose="02000503000000020004" pitchFamily="2" charset="0"/>
              </a:rPr>
              <a:t>Use the chat feature to encourage those who shared (that’s a cool point, thanks for sharing)</a:t>
            </a:r>
          </a:p>
          <a:p>
            <a:pPr marL="342900" indent="-342900">
              <a:lnSpc>
                <a:spcPct val="150000"/>
              </a:lnSpc>
              <a:buFont typeface="Arial" panose="020B0604020202020204" pitchFamily="34" charset="0"/>
              <a:buChar char="•"/>
              <a:tabLst>
                <a:tab pos="457200" algn="l"/>
              </a:tabLst>
            </a:pPr>
            <a:r>
              <a:rPr lang="en-US" sz="2000" dirty="0">
                <a:latin typeface="Helvetica Neue" panose="02000503000000020004" pitchFamily="2" charset="0"/>
                <a:ea typeface="Helvetica Neue" panose="02000503000000020004" pitchFamily="2" charset="0"/>
                <a:cs typeface="Helvetica Neue" panose="02000503000000020004" pitchFamily="2" charset="0"/>
              </a:rPr>
              <a:t>Write down any prayer requests</a:t>
            </a:r>
          </a:p>
          <a:p>
            <a:pPr marL="342900" indent="-342900">
              <a:lnSpc>
                <a:spcPct val="150000"/>
              </a:lnSpc>
              <a:buFont typeface="Arial" panose="020B0604020202020204" pitchFamily="34" charset="0"/>
              <a:buChar char="•"/>
              <a:tabLst>
                <a:tab pos="457200" algn="l"/>
              </a:tabLst>
            </a:pPr>
            <a:r>
              <a:rPr lang="en-US" sz="2000" dirty="0">
                <a:latin typeface="Helvetica Neue" panose="02000503000000020004" pitchFamily="2" charset="0"/>
                <a:ea typeface="Helvetica Neue" panose="02000503000000020004" pitchFamily="2" charset="0"/>
                <a:cs typeface="Helvetica Neue" panose="02000503000000020004" pitchFamily="2" charset="0"/>
              </a:rPr>
              <a:t>Think of yourselves as “air traffic controller” for discussion/keep the ball rolling</a:t>
            </a:r>
          </a:p>
          <a:p>
            <a:pPr marL="342900" indent="-342900">
              <a:lnSpc>
                <a:spcPct val="150000"/>
              </a:lnSpc>
              <a:buFont typeface="Arial" panose="020B0604020202020204" pitchFamily="34" charset="0"/>
              <a:buChar char="•"/>
              <a:tabLst>
                <a:tab pos="457200" algn="l"/>
              </a:tabLst>
            </a:pPr>
            <a:endParaRPr lang="en-US" sz="2000" dirty="0">
              <a:latin typeface="Helvetica Neue" panose="02000503000000020004" pitchFamily="2" charset="0"/>
              <a:ea typeface="Helvetica Neue" panose="02000503000000020004" pitchFamily="2" charset="0"/>
              <a:cs typeface="Helvetica Neue" panose="02000503000000020004" pitchFamily="2" charset="0"/>
            </a:endParaRPr>
          </a:p>
          <a:p>
            <a:pPr marL="342900" marR="0" lvl="0" indent="-342900">
              <a:lnSpc>
                <a:spcPct val="150000"/>
              </a:lnSpc>
              <a:spcBef>
                <a:spcPts val="0"/>
              </a:spcBef>
              <a:spcAft>
                <a:spcPts val="0"/>
              </a:spcAft>
              <a:buFont typeface="Arial" panose="020B0604020202020204" pitchFamily="34" charset="0"/>
              <a:buChar char="•"/>
              <a:tabLst>
                <a:tab pos="457200" algn="l"/>
              </a:tabLst>
            </a:pPr>
            <a:endParaRPr lang="en-US" sz="2000" dirty="0">
              <a:latin typeface="Helvetica Neue" panose="02000503000000020004" pitchFamily="2" charset="0"/>
              <a:ea typeface="Helvetica Neue" panose="02000503000000020004" pitchFamily="2" charset="0"/>
              <a:cs typeface="Helvetica Neue" panose="02000503000000020004" pitchFamily="2" charset="0"/>
            </a:endParaRPr>
          </a:p>
          <a:p>
            <a:pPr marL="342900" indent="-342900">
              <a:lnSpc>
                <a:spcPct val="150000"/>
              </a:lnSpc>
              <a:buFont typeface="Arial" panose="020B0604020202020204" pitchFamily="34" charset="0"/>
              <a:buAutoNum type="arabicPeriod"/>
            </a:pPr>
            <a:endParaRPr lang="en-US" sz="2000" dirty="0">
              <a:solidFill>
                <a:schemeClr val="tx1">
                  <a:lumMod val="65000"/>
                  <a:lumOff val="35000"/>
                </a:schemeClr>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22" name="Footer Placeholder 2"/>
          <p:cNvSpPr>
            <a:spLocks noGrp="1"/>
          </p:cNvSpPr>
          <p:nvPr>
            <p:ph type="ftr" sz="quarter" idx="11"/>
          </p:nvPr>
        </p:nvSpPr>
        <p:spPr>
          <a:xfrm>
            <a:off x="838199" y="6229028"/>
            <a:ext cx="5779169" cy="365125"/>
          </a:xfrm>
        </p:spPr>
        <p:txBody>
          <a:bodyPr/>
          <a:lstStyle/>
          <a:p>
            <a:pPr algn="l"/>
            <a:r>
              <a:rPr lang="en-US" sz="2000" b="1" dirty="0" err="1">
                <a:solidFill>
                  <a:schemeClr val="tx2"/>
                </a:solidFill>
                <a:latin typeface="Helvetica Neue" panose="020B0502040204020203" pitchFamily="34" charset="0"/>
                <a:ea typeface="Helvetica Neue" panose="020B0502040204020203" pitchFamily="34" charset="0"/>
                <a:cs typeface="Helvetica Neue" panose="020B0502040204020203" pitchFamily="34" charset="0"/>
              </a:rPr>
              <a:t>www.olmercy.com</a:t>
            </a:r>
            <a:r>
              <a:rPr lang="en-US" sz="2000" b="1" dirty="0">
                <a:solidFill>
                  <a:schemeClr val="tx2"/>
                </a:solidFill>
                <a:latin typeface="Helvetica Neue" panose="020B0502040204020203" pitchFamily="34" charset="0"/>
                <a:ea typeface="Helvetica Neue" panose="020B0502040204020203" pitchFamily="34" charset="0"/>
                <a:cs typeface="Helvetica Neue" panose="020B0502040204020203" pitchFamily="34" charset="0"/>
              </a:rPr>
              <a:t>/</a:t>
            </a:r>
            <a:r>
              <a:rPr lang="en-US" sz="2000" b="1" dirty="0" err="1">
                <a:solidFill>
                  <a:schemeClr val="tx2"/>
                </a:solidFill>
                <a:latin typeface="Helvetica Neue" panose="020B0502040204020203" pitchFamily="34" charset="0"/>
                <a:ea typeface="Helvetica Neue" panose="020B0502040204020203" pitchFamily="34" charset="0"/>
                <a:cs typeface="Helvetica Neue" panose="020B0502040204020203" pitchFamily="34" charset="0"/>
              </a:rPr>
              <a:t>virtualnarthex</a:t>
            </a:r>
            <a:r>
              <a:rPr lang="en-US" sz="2000" b="1" dirty="0">
                <a:solidFill>
                  <a:schemeClr val="tx2"/>
                </a:solidFill>
                <a:latin typeface="Helvetica Neue" panose="020B0502040204020203" pitchFamily="34" charset="0"/>
                <a:ea typeface="Helvetica Neue" panose="020B0502040204020203" pitchFamily="34" charset="0"/>
                <a:cs typeface="Helvetica Neue" panose="020B0502040204020203" pitchFamily="34" charset="0"/>
              </a:rPr>
              <a:t>-leaders</a:t>
            </a:r>
            <a:endParaRPr lang="en-US" sz="2000" b="1" dirty="0"/>
          </a:p>
        </p:txBody>
      </p:sp>
      <p:pic>
        <p:nvPicPr>
          <p:cNvPr id="14" name="Picture 13">
            <a:extLst>
              <a:ext uri="{FF2B5EF4-FFF2-40B4-BE49-F238E27FC236}">
                <a16:creationId xmlns:a16="http://schemas.microsoft.com/office/drawing/2014/main" id="{52CD6189-CD06-AE43-BAC0-593641685C49}"/>
              </a:ext>
            </a:extLst>
          </p:cNvPr>
          <p:cNvPicPr/>
          <p:nvPr/>
        </p:nvPicPr>
        <p:blipFill rotWithShape="1">
          <a:blip r:embed="rId3">
            <a:extLst>
              <a:ext uri="{28A0092B-C50C-407E-A947-70E740481C1C}">
                <a14:useLocalDpi xmlns:a14="http://schemas.microsoft.com/office/drawing/2010/main" val="0"/>
              </a:ext>
            </a:extLst>
          </a:blip>
          <a:srcRect l="6154" t="7953" r="6230" b="9101"/>
          <a:stretch/>
        </p:blipFill>
        <p:spPr bwMode="auto">
          <a:xfrm>
            <a:off x="9020045" y="5892819"/>
            <a:ext cx="2329815" cy="68897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379777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Content Placeholder 21">
            <a:extLst>
              <a:ext uri="{FF2B5EF4-FFF2-40B4-BE49-F238E27FC236}">
                <a16:creationId xmlns:a16="http://schemas.microsoft.com/office/drawing/2014/main" id="{282CB683-B267-477B-B209-C7389FAA0448}"/>
              </a:ext>
            </a:extLst>
          </p:cNvPr>
          <p:cNvSpPr>
            <a:spLocks noGrp="1"/>
          </p:cNvSpPr>
          <p:nvPr>
            <p:ph idx="1"/>
          </p:nvPr>
        </p:nvSpPr>
        <p:spPr/>
        <p:txBody>
          <a:bodyPr>
            <a:normAutofit/>
          </a:bodyPr>
          <a:lstStyle/>
          <a:p>
            <a:pPr>
              <a:lnSpc>
                <a:spcPct val="110000"/>
              </a:lnSpc>
            </a:pPr>
            <a:r>
              <a:rPr lang="en-US" sz="2800" dirty="0">
                <a:latin typeface="Helvetica Neue Light" panose="020B0702040204020203" pitchFamily="34" charset="0"/>
                <a:ea typeface="Helvetica Neue Light" panose="020B0702040204020203" pitchFamily="34" charset="0"/>
                <a:cs typeface="Helvetica Neue" panose="020B0502040204020203" pitchFamily="34" charset="0"/>
              </a:rPr>
              <a:t>JUST SAY YES </a:t>
            </a:r>
            <a:r>
              <a:rPr lang="en-US" sz="2800" dirty="0">
                <a:latin typeface="Helvetica Neue Light" panose="020B0702040204020203" pitchFamily="34" charset="0"/>
                <a:ea typeface="Helvetica Neue Light" panose="020B0702040204020203" pitchFamily="34" charset="0"/>
                <a:cs typeface="Helvetica Neue" panose="020B0502040204020203" pitchFamily="34" charset="0"/>
                <a:sym typeface="Wingdings" pitchFamily="2" charset="2"/>
              </a:rPr>
              <a:t> </a:t>
            </a:r>
            <a:endParaRPr lang="en-US" sz="2800" dirty="0">
              <a:latin typeface="Helvetica Neue Light" panose="020B0702040204020203" pitchFamily="34" charset="0"/>
              <a:ea typeface="Helvetica Neue Light" panose="020B0702040204020203" pitchFamily="34" charset="0"/>
              <a:cs typeface="Helvetica Neue" panose="020B0502040204020203" pitchFamily="34" charset="0"/>
            </a:endParaRPr>
          </a:p>
          <a:p>
            <a:pPr>
              <a:lnSpc>
                <a:spcPct val="110000"/>
              </a:lnSpc>
            </a:pPr>
            <a:r>
              <a:rPr lang="en-US" sz="2800" dirty="0">
                <a:latin typeface="Helvetica Neue Light" panose="020B0702040204020203" pitchFamily="34" charset="0"/>
                <a:ea typeface="Helvetica Neue Light" panose="020B0702040204020203" pitchFamily="34" charset="0"/>
                <a:cs typeface="Helvetica Neue" panose="020B0502040204020203" pitchFamily="34" charset="0"/>
              </a:rPr>
              <a:t>Review these guidelines which will be posted on </a:t>
            </a:r>
            <a:r>
              <a:rPr lang="en-US" sz="2800" dirty="0">
                <a:latin typeface="Helvetica Neue Light" panose="020B0702040204020203" pitchFamily="34" charset="0"/>
                <a:ea typeface="Helvetica Neue Light" panose="020B0702040204020203" pitchFamily="34" charset="0"/>
                <a:cs typeface="Helvetica Neue" panose="020B0502040204020203" pitchFamily="34" charset="0"/>
                <a:hlinkClick r:id="rId2"/>
              </a:rPr>
              <a:t>www.olmercy.com/virtualnarthex/leaders</a:t>
            </a:r>
            <a:r>
              <a:rPr lang="en-US" sz="2800" dirty="0">
                <a:latin typeface="Helvetica Neue Light" panose="020B0702040204020203" pitchFamily="34" charset="0"/>
                <a:ea typeface="Helvetica Neue Light" panose="020B0702040204020203" pitchFamily="34" charset="0"/>
                <a:cs typeface="Helvetica Neue" panose="020B0502040204020203" pitchFamily="34" charset="0"/>
              </a:rPr>
              <a:t> (the zoom link will be posted here as well)</a:t>
            </a:r>
          </a:p>
          <a:p>
            <a:pPr>
              <a:lnSpc>
                <a:spcPct val="110000"/>
              </a:lnSpc>
            </a:pPr>
            <a:r>
              <a:rPr lang="en-US" sz="2800" dirty="0">
                <a:latin typeface="Helvetica Neue Light" panose="020B0702040204020203" pitchFamily="34" charset="0"/>
                <a:ea typeface="Helvetica Neue Light" panose="020B0702040204020203" pitchFamily="34" charset="0"/>
                <a:cs typeface="Helvetica Neue" panose="020B0502040204020203" pitchFamily="34" charset="0"/>
              </a:rPr>
              <a:t>For our guests/participants: we will post the Virtual Small Group invitation on all our communications platforms, requesting people to register so we are positioned well on what to expect.</a:t>
            </a:r>
          </a:p>
          <a:p>
            <a:r>
              <a:rPr lang="en-US" sz="2800" dirty="0">
                <a:latin typeface="Helvetica Neue Light" panose="020B0702040204020203" pitchFamily="34" charset="0"/>
                <a:ea typeface="Helvetica Neue Light" panose="020B0702040204020203" pitchFamily="34" charset="0"/>
                <a:cs typeface="Helvetica Neue" panose="020B0502040204020203" pitchFamily="34" charset="0"/>
              </a:rPr>
              <a:t>PRAY, PRAY, PRAY &amp; have fun</a:t>
            </a:r>
          </a:p>
        </p:txBody>
      </p:sp>
      <p:sp>
        <p:nvSpPr>
          <p:cNvPr id="2" name="Title 1">
            <a:extLst>
              <a:ext uri="{FF2B5EF4-FFF2-40B4-BE49-F238E27FC236}">
                <a16:creationId xmlns:a16="http://schemas.microsoft.com/office/drawing/2014/main" id="{7F2DA537-9EAD-4C2A-8B8C-B5471C6F5D65}"/>
              </a:ext>
            </a:extLst>
          </p:cNvPr>
          <p:cNvSpPr>
            <a:spLocks noGrp="1"/>
          </p:cNvSpPr>
          <p:nvPr>
            <p:ph type="title"/>
          </p:nvPr>
        </p:nvSpPr>
        <p:spPr/>
        <p:txBody>
          <a:bodyPr/>
          <a:lstStyle/>
          <a:p>
            <a:r>
              <a:rPr lang="en-US" dirty="0">
                <a:latin typeface="Helvetica Neue Light" panose="020B0702040204020203" pitchFamily="34" charset="0"/>
                <a:ea typeface="Helvetica Neue Light" panose="020B0702040204020203" pitchFamily="34" charset="0"/>
                <a:cs typeface="Helvetica Neue" panose="020B0502040204020203" pitchFamily="34" charset="0"/>
              </a:rPr>
              <a:t>ACTION ITEMS</a:t>
            </a:r>
          </a:p>
        </p:txBody>
      </p:sp>
      <p:sp>
        <p:nvSpPr>
          <p:cNvPr id="18" name="Footer Placeholder 2">
            <a:extLst>
              <a:ext uri="{FF2B5EF4-FFF2-40B4-BE49-F238E27FC236}">
                <a16:creationId xmlns:a16="http://schemas.microsoft.com/office/drawing/2014/main" id="{90B38A38-064E-D94D-BEF9-B807E05EABF6}"/>
              </a:ext>
            </a:extLst>
          </p:cNvPr>
          <p:cNvSpPr>
            <a:spLocks noGrp="1"/>
          </p:cNvSpPr>
          <p:nvPr>
            <p:ph type="ftr" sz="quarter" idx="11"/>
          </p:nvPr>
        </p:nvSpPr>
        <p:spPr>
          <a:xfrm>
            <a:off x="838199" y="6229028"/>
            <a:ext cx="5779169" cy="365125"/>
          </a:xfrm>
        </p:spPr>
        <p:txBody>
          <a:bodyPr/>
          <a:lstStyle/>
          <a:p>
            <a:pPr algn="l"/>
            <a:r>
              <a:rPr lang="en-US" sz="2000" b="1" dirty="0" err="1">
                <a:solidFill>
                  <a:schemeClr val="tx2"/>
                </a:solidFill>
                <a:latin typeface="Helvetica Neue" panose="020B0502040204020203" pitchFamily="34" charset="0"/>
                <a:ea typeface="Helvetica Neue" panose="020B0502040204020203" pitchFamily="34" charset="0"/>
                <a:cs typeface="Helvetica Neue" panose="020B0502040204020203" pitchFamily="34" charset="0"/>
              </a:rPr>
              <a:t>www.olmercy.com</a:t>
            </a:r>
            <a:r>
              <a:rPr lang="en-US" sz="2000" b="1" dirty="0">
                <a:solidFill>
                  <a:schemeClr val="tx2"/>
                </a:solidFill>
                <a:latin typeface="Helvetica Neue" panose="020B0502040204020203" pitchFamily="34" charset="0"/>
                <a:ea typeface="Helvetica Neue" panose="020B0502040204020203" pitchFamily="34" charset="0"/>
                <a:cs typeface="Helvetica Neue" panose="020B0502040204020203" pitchFamily="34" charset="0"/>
              </a:rPr>
              <a:t>/</a:t>
            </a:r>
            <a:r>
              <a:rPr lang="en-US" sz="2000" b="1" dirty="0" err="1">
                <a:solidFill>
                  <a:schemeClr val="tx2"/>
                </a:solidFill>
                <a:latin typeface="Helvetica Neue" panose="020B0502040204020203" pitchFamily="34" charset="0"/>
                <a:ea typeface="Helvetica Neue" panose="020B0502040204020203" pitchFamily="34" charset="0"/>
                <a:cs typeface="Helvetica Neue" panose="020B0502040204020203" pitchFamily="34" charset="0"/>
              </a:rPr>
              <a:t>virtualnarthex</a:t>
            </a:r>
            <a:r>
              <a:rPr lang="en-US" sz="2000" b="1" dirty="0">
                <a:solidFill>
                  <a:schemeClr val="tx2"/>
                </a:solidFill>
                <a:latin typeface="Helvetica Neue" panose="020B0502040204020203" pitchFamily="34" charset="0"/>
                <a:ea typeface="Helvetica Neue" panose="020B0502040204020203" pitchFamily="34" charset="0"/>
                <a:cs typeface="Helvetica Neue" panose="020B0502040204020203" pitchFamily="34" charset="0"/>
              </a:rPr>
              <a:t>-leaders</a:t>
            </a:r>
            <a:endParaRPr lang="en-US" sz="2000" b="1" dirty="0"/>
          </a:p>
        </p:txBody>
      </p:sp>
      <p:pic>
        <p:nvPicPr>
          <p:cNvPr id="19" name="Picture 18">
            <a:extLst>
              <a:ext uri="{FF2B5EF4-FFF2-40B4-BE49-F238E27FC236}">
                <a16:creationId xmlns:a16="http://schemas.microsoft.com/office/drawing/2014/main" id="{E0569119-6D55-2941-B37D-AE9FE88E08CC}"/>
              </a:ext>
            </a:extLst>
          </p:cNvPr>
          <p:cNvPicPr/>
          <p:nvPr/>
        </p:nvPicPr>
        <p:blipFill rotWithShape="1">
          <a:blip r:embed="rId3">
            <a:extLst>
              <a:ext uri="{28A0092B-C50C-407E-A947-70E740481C1C}">
                <a14:useLocalDpi xmlns:a14="http://schemas.microsoft.com/office/drawing/2010/main" val="0"/>
              </a:ext>
            </a:extLst>
          </a:blip>
          <a:srcRect l="6154" t="7953" r="6230" b="9101"/>
          <a:stretch/>
        </p:blipFill>
        <p:spPr bwMode="auto">
          <a:xfrm>
            <a:off x="9020045" y="5892819"/>
            <a:ext cx="2329815" cy="68897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683866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3045368" y="2199190"/>
            <a:ext cx="6101264" cy="1875528"/>
          </a:xfrm>
        </p:spPr>
        <p:txBody>
          <a:bodyPr>
            <a:noAutofit/>
          </a:bodyPr>
          <a:lstStyle/>
          <a:p>
            <a:r>
              <a:rPr lang="en-US" sz="15000" b="1" dirty="0">
                <a:solidFill>
                  <a:srgbClr val="FFFFFF"/>
                </a:solidFill>
                <a:latin typeface="Forte" panose="03060902040502070203" pitchFamily="66" charset="77"/>
                <a:ea typeface="Brush Script MT" panose="03060802040406070304" pitchFamily="66" charset="-122"/>
                <a:cs typeface="Brush Script MT" panose="03060802040406070304" pitchFamily="66" charset="-122"/>
              </a:rPr>
              <a:t>Q&amp;A</a:t>
            </a:r>
          </a:p>
        </p:txBody>
      </p:sp>
      <p:sp>
        <p:nvSpPr>
          <p:cNvPr id="3" name="Content Placeholder 2"/>
          <p:cNvSpPr>
            <a:spLocks noGrp="1"/>
          </p:cNvSpPr>
          <p:nvPr>
            <p:ph type="subTitle" idx="1"/>
          </p:nvPr>
        </p:nvSpPr>
        <p:spPr>
          <a:xfrm>
            <a:off x="3045368" y="4074718"/>
            <a:ext cx="6105194" cy="682079"/>
          </a:xfrm>
        </p:spPr>
        <p:txBody>
          <a:bodyPr>
            <a:normAutofit fontScale="85000" lnSpcReduction="20000"/>
          </a:bodyPr>
          <a:lstStyle/>
          <a:p>
            <a:r>
              <a:rPr lang="en-US" dirty="0">
                <a:solidFill>
                  <a:srgbClr val="FFFFFF"/>
                </a:solidFill>
                <a:latin typeface="Aharoni" panose="02010803020104030203" pitchFamily="2" charset="-79"/>
                <a:cs typeface="Aharoni" panose="02010803020104030203" pitchFamily="2" charset="-79"/>
              </a:rPr>
              <a:t>VIRTUAL SMALL GROUP</a:t>
            </a:r>
          </a:p>
          <a:p>
            <a:r>
              <a:rPr lang="en-US" dirty="0">
                <a:solidFill>
                  <a:srgbClr val="FFFFFF"/>
                </a:solidFill>
                <a:latin typeface="Aharoni" panose="02010803020104030203" pitchFamily="2" charset="-79"/>
                <a:cs typeface="Aharoni" panose="02010803020104030203" pitchFamily="2" charset="-79"/>
              </a:rPr>
              <a:t>LEADER GUIDELINES</a:t>
            </a:r>
            <a:endParaRPr dirty="0">
              <a:solidFill>
                <a:srgbClr val="FFFFFF"/>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6168313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QuickStarter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4">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993</TotalTime>
  <Words>691</Words>
  <Application>Microsoft Macintosh PowerPoint</Application>
  <PresentationFormat>Widescreen</PresentationFormat>
  <Paragraphs>55</Paragraphs>
  <Slides>7</Slides>
  <Notes>4</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7</vt:i4>
      </vt:variant>
    </vt:vector>
  </HeadingPairs>
  <TitlesOfParts>
    <vt:vector size="19" baseType="lpstr">
      <vt:lpstr>Aharoni</vt:lpstr>
      <vt:lpstr>Arial</vt:lpstr>
      <vt:lpstr>Calibri</vt:lpstr>
      <vt:lpstr>Calibri Light</vt:lpstr>
      <vt:lpstr>Forte</vt:lpstr>
      <vt:lpstr>Helvetica Neue</vt:lpstr>
      <vt:lpstr>Helvetica Neue Light</vt:lpstr>
      <vt:lpstr>Segoe UI</vt:lpstr>
      <vt:lpstr>Segoe UI Light</vt:lpstr>
      <vt:lpstr>Segoe UI Semilight</vt:lpstr>
      <vt:lpstr>Office Theme</vt:lpstr>
      <vt:lpstr>QuickStarter Theme</vt:lpstr>
      <vt:lpstr>Virtual Small Group</vt:lpstr>
      <vt:lpstr>SMALL GROUP LEADER tasks</vt:lpstr>
      <vt:lpstr>SUNDAY AGENDA (40-45 minutes)</vt:lpstr>
      <vt:lpstr>SMALL GROUP LEADER tasks</vt:lpstr>
      <vt:lpstr>SMALL GROUP LEADER tasks</vt:lpstr>
      <vt:lpstr>ACTION ITEMS</vt:lpstr>
      <vt:lpstr>Q&amp;A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SMALL GROUP</dc:title>
  <dc:creator>Zara Tan</dc:creator>
  <cp:lastModifiedBy>Zara Tan</cp:lastModifiedBy>
  <cp:revision>11</cp:revision>
  <cp:lastPrinted>2020-05-19T23:24:56Z</cp:lastPrinted>
  <dcterms:created xsi:type="dcterms:W3CDTF">2020-05-19T22:17:32Z</dcterms:created>
  <dcterms:modified xsi:type="dcterms:W3CDTF">2020-05-22T02:15:43Z</dcterms:modified>
</cp:coreProperties>
</file>