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5" d="100"/>
          <a:sy n="115" d="100"/>
        </p:scale>
        <p:origin x="240" y="9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0541F-DB56-A447-887D-45ABD6D8B27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7A050-B562-124B-A89D-F35F91D1E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2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7A050-B562-124B-A89D-F35F91D1EE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11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7A050-B562-124B-A89D-F35F91D1EE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75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FD49-D0B2-5A44-9A2F-2659A0CD62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DADF-BB3B-5C4D-B0B4-89D0240A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1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FD49-D0B2-5A44-9A2F-2659A0CD62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DADF-BB3B-5C4D-B0B4-89D0240A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0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FD49-D0B2-5A44-9A2F-2659A0CD62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DADF-BB3B-5C4D-B0B4-89D0240A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FD49-D0B2-5A44-9A2F-2659A0CD62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DADF-BB3B-5C4D-B0B4-89D0240A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FD49-D0B2-5A44-9A2F-2659A0CD62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DADF-BB3B-5C4D-B0B4-89D0240A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FD49-D0B2-5A44-9A2F-2659A0CD62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DADF-BB3B-5C4D-B0B4-89D0240A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1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FD49-D0B2-5A44-9A2F-2659A0CD62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DADF-BB3B-5C4D-B0B4-89D0240A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79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FD49-D0B2-5A44-9A2F-2659A0CD62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DADF-BB3B-5C4D-B0B4-89D0240A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8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FD49-D0B2-5A44-9A2F-2659A0CD62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DADF-BB3B-5C4D-B0B4-89D0240A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5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FD49-D0B2-5A44-9A2F-2659A0CD62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DADF-BB3B-5C4D-B0B4-89D0240A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45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FD49-D0B2-5A44-9A2F-2659A0CD62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DDADF-BB3B-5C4D-B0B4-89D0240A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FFD49-D0B2-5A44-9A2F-2659A0CD628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DDADF-BB3B-5C4D-B0B4-89D0240AB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2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tPre1726_Jesse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3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0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6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8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8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0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7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3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tPre1726_JesseTre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9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2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3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tPre1726_JesseTree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0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1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7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6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0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tPre1726_JesseTre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5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5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6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5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1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3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Pre1726_JesseTre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</Words>
  <Application>Microsoft Office PowerPoint</Application>
  <PresentationFormat>On-screen Show (4:3)</PresentationFormat>
  <Paragraphs>2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Loyola Press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Loxas</dc:creator>
  <cp:lastModifiedBy>Mary Jo Trapani</cp:lastModifiedBy>
  <cp:revision>8</cp:revision>
  <dcterms:created xsi:type="dcterms:W3CDTF">2016-10-13T19:01:54Z</dcterms:created>
  <dcterms:modified xsi:type="dcterms:W3CDTF">2020-11-13T14:24:43Z</dcterms:modified>
</cp:coreProperties>
</file>