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0099"/>
    <a:srgbClr val="FF66FF"/>
    <a:srgbClr val="9933FF"/>
    <a:srgbClr val="FF99FF"/>
    <a:srgbClr val="CC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95400" y="2209800"/>
            <a:ext cx="7086600" cy="4066758"/>
          </a:xfrm>
          <a:prstGeom prst="roundRect">
            <a:avLst/>
          </a:prstGeom>
          <a:solidFill>
            <a:srgbClr val="FF99FF"/>
          </a:solidFill>
          <a:ln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8600" y="228600"/>
            <a:ext cx="8763000" cy="6400800"/>
          </a:xfrm>
          <a:prstGeom prst="roundRect">
            <a:avLst/>
          </a:prstGeom>
          <a:noFill/>
          <a:ln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b="1" dirty="0" smtClean="0"/>
              <a:t>Please introduce yourselves </a:t>
            </a:r>
            <a:r>
              <a:rPr lang="en-US" b="1" dirty="0"/>
              <a:t>by </a:t>
            </a:r>
            <a:r>
              <a:rPr lang="en-US" b="1" dirty="0" smtClean="0"/>
              <a:t>sharing the following information: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306240"/>
            <a:ext cx="64499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Name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Marital Status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Names and Ages of Children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Occupation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Years at OLM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One activity you do or would like to do in your parish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140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95400" y="2209800"/>
            <a:ext cx="7086600" cy="4066758"/>
          </a:xfrm>
          <a:prstGeom prst="roundRect">
            <a:avLst/>
          </a:prstGeom>
          <a:solidFill>
            <a:srgbClr val="CC00CC"/>
          </a:solidFill>
          <a:ln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8600" y="228600"/>
            <a:ext cx="8763000" cy="6400800"/>
          </a:xfrm>
          <a:prstGeom prst="roundRect">
            <a:avLst/>
          </a:prstGeom>
          <a:noFill/>
          <a:ln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b="1" dirty="0" smtClean="0"/>
              <a:t>Please introduce yourselves </a:t>
            </a:r>
            <a:r>
              <a:rPr lang="en-US" b="1" dirty="0"/>
              <a:t>by </a:t>
            </a:r>
            <a:r>
              <a:rPr lang="en-US" b="1" dirty="0" smtClean="0"/>
              <a:t>sharing the following information: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306240"/>
            <a:ext cx="64499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Name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Marital Status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Names and Ages of Children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Occupation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Years at OLM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One activity you do or would like to do in your parish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690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66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Please introduce yourselves by sharing the following information: </vt:lpstr>
      <vt:lpstr>Please introduce yourselves by sharing the following information: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schwartz</dc:creator>
  <cp:lastModifiedBy>karen schwartz</cp:lastModifiedBy>
  <cp:revision>8</cp:revision>
  <dcterms:created xsi:type="dcterms:W3CDTF">2006-08-16T00:00:00Z</dcterms:created>
  <dcterms:modified xsi:type="dcterms:W3CDTF">2021-05-10T01:31:02Z</dcterms:modified>
</cp:coreProperties>
</file>